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2" saveSubsetFonts="1" autoCompressPictures="0">
  <p:sldMasterIdLst>
    <p:sldMasterId id="2147483660" r:id="rId1"/>
    <p:sldMasterId id="2147483663" r:id="rId2"/>
    <p:sldMasterId id="2147483669" r:id="rId3"/>
  </p:sldMasterIdLst>
  <p:notesMasterIdLst>
    <p:notesMasterId r:id="rId5"/>
  </p:notesMasterIdLst>
  <p:handoutMasterIdLst>
    <p:handoutMasterId r:id="rId6"/>
  </p:handoutMasterIdLst>
  <p:sldIdLst>
    <p:sldId id="256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784"/>
    <p:restoredTop sz="94613"/>
  </p:normalViewPr>
  <p:slideViewPr>
    <p:cSldViewPr snapToGrid="0" snapToObjects="1">
      <p:cViewPr>
        <p:scale>
          <a:sx n="100" d="100"/>
          <a:sy n="100" d="100"/>
        </p:scale>
        <p:origin x="320" y="6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95" d="100"/>
          <a:sy n="95" d="100"/>
        </p:scale>
        <p:origin x="2512" y="19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Master" Target="slideMasters/slideMaster3.xml"/><Relationship Id="rId4" Type="http://schemas.openxmlformats.org/officeDocument/2006/relationships/slide" Target="slides/slide1.xml"/><Relationship Id="rId5" Type="http://schemas.openxmlformats.org/officeDocument/2006/relationships/notesMaster" Target="notesMasters/notesMaster1.xml"/><Relationship Id="rId6" Type="http://schemas.openxmlformats.org/officeDocument/2006/relationships/handoutMaster" Target="handoutMasters/handoutMaster1.xml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BB66ED-D34C-2143-8F23-849DD175FC13}" type="datetimeFigureOut">
              <a:rPr lang="en-US" smtClean="0"/>
              <a:t>9/27/17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8177B5-11D6-BF4A-8B8A-9D70ACCA2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04559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305777-EB75-EF4C-9A66-49B54B674729}" type="datetimeFigureOut">
              <a:rPr lang="en-US" smtClean="0"/>
              <a:t>9/27/17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115A77-D8FE-604E-A7CD-3B05D93F5C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5114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0" Type="http://schemas.openxmlformats.org/officeDocument/2006/relationships/image" Target="../media/image24.emf"/><Relationship Id="rId21" Type="http://schemas.openxmlformats.org/officeDocument/2006/relationships/image" Target="../media/image25.emf"/><Relationship Id="rId22" Type="http://schemas.openxmlformats.org/officeDocument/2006/relationships/image" Target="../media/image26.emf"/><Relationship Id="rId23" Type="http://schemas.openxmlformats.org/officeDocument/2006/relationships/image" Target="../media/image27.emf"/><Relationship Id="rId24" Type="http://schemas.openxmlformats.org/officeDocument/2006/relationships/image" Target="../media/image28.emf"/><Relationship Id="rId25" Type="http://schemas.openxmlformats.org/officeDocument/2006/relationships/image" Target="../media/image29.emf"/><Relationship Id="rId26" Type="http://schemas.openxmlformats.org/officeDocument/2006/relationships/image" Target="../media/image30.emf"/><Relationship Id="rId27" Type="http://schemas.openxmlformats.org/officeDocument/2006/relationships/image" Target="../media/image31.emf"/><Relationship Id="rId28" Type="http://schemas.openxmlformats.org/officeDocument/2006/relationships/image" Target="../media/image32.emf"/><Relationship Id="rId29" Type="http://schemas.openxmlformats.org/officeDocument/2006/relationships/image" Target="../media/image33.emf"/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6.emf"/><Relationship Id="rId3" Type="http://schemas.openxmlformats.org/officeDocument/2006/relationships/image" Target="../media/image7.emf"/><Relationship Id="rId4" Type="http://schemas.openxmlformats.org/officeDocument/2006/relationships/image" Target="../media/image8.emf"/><Relationship Id="rId5" Type="http://schemas.openxmlformats.org/officeDocument/2006/relationships/image" Target="../media/image9.emf"/><Relationship Id="rId30" Type="http://schemas.openxmlformats.org/officeDocument/2006/relationships/image" Target="../media/image34.emf"/><Relationship Id="rId31" Type="http://schemas.openxmlformats.org/officeDocument/2006/relationships/image" Target="../media/image35.emf"/><Relationship Id="rId32" Type="http://schemas.openxmlformats.org/officeDocument/2006/relationships/image" Target="../media/image36.emf"/><Relationship Id="rId9" Type="http://schemas.openxmlformats.org/officeDocument/2006/relationships/image" Target="../media/image13.emf"/><Relationship Id="rId6" Type="http://schemas.openxmlformats.org/officeDocument/2006/relationships/image" Target="../media/image10.emf"/><Relationship Id="rId7" Type="http://schemas.openxmlformats.org/officeDocument/2006/relationships/image" Target="../media/image11.emf"/><Relationship Id="rId8" Type="http://schemas.openxmlformats.org/officeDocument/2006/relationships/image" Target="../media/image12.emf"/><Relationship Id="rId33" Type="http://schemas.openxmlformats.org/officeDocument/2006/relationships/image" Target="../media/image37.emf"/><Relationship Id="rId10" Type="http://schemas.openxmlformats.org/officeDocument/2006/relationships/image" Target="../media/image14.emf"/><Relationship Id="rId11" Type="http://schemas.openxmlformats.org/officeDocument/2006/relationships/image" Target="../media/image15.emf"/><Relationship Id="rId12" Type="http://schemas.openxmlformats.org/officeDocument/2006/relationships/image" Target="../media/image16.emf"/><Relationship Id="rId13" Type="http://schemas.openxmlformats.org/officeDocument/2006/relationships/image" Target="../media/image17.emf"/><Relationship Id="rId14" Type="http://schemas.openxmlformats.org/officeDocument/2006/relationships/image" Target="../media/image18.emf"/><Relationship Id="rId15" Type="http://schemas.openxmlformats.org/officeDocument/2006/relationships/image" Target="../media/image19.emf"/><Relationship Id="rId16" Type="http://schemas.openxmlformats.org/officeDocument/2006/relationships/image" Target="../media/image20.emf"/><Relationship Id="rId17" Type="http://schemas.openxmlformats.org/officeDocument/2006/relationships/image" Target="../media/image21.emf"/><Relationship Id="rId18" Type="http://schemas.openxmlformats.org/officeDocument/2006/relationships/image" Target="../media/image22.emf"/><Relationship Id="rId19" Type="http://schemas.openxmlformats.org/officeDocument/2006/relationships/image" Target="../media/image23.emf"/></Relationships>
</file>

<file path=ppt/slideLayouts/_rels/slideLayout12.xml.rels><?xml version="1.0" encoding="UTF-8" standalone="yes"?>
<Relationships xmlns="http://schemas.openxmlformats.org/package/2006/relationships"><Relationship Id="rId20" Type="http://schemas.openxmlformats.org/officeDocument/2006/relationships/image" Target="../media/image56.emf"/><Relationship Id="rId21" Type="http://schemas.openxmlformats.org/officeDocument/2006/relationships/image" Target="../media/image57.emf"/><Relationship Id="rId22" Type="http://schemas.openxmlformats.org/officeDocument/2006/relationships/image" Target="../media/image58.emf"/><Relationship Id="rId23" Type="http://schemas.openxmlformats.org/officeDocument/2006/relationships/image" Target="../media/image59.emf"/><Relationship Id="rId24" Type="http://schemas.openxmlformats.org/officeDocument/2006/relationships/image" Target="../media/image60.emf"/><Relationship Id="rId25" Type="http://schemas.openxmlformats.org/officeDocument/2006/relationships/image" Target="../media/image61.emf"/><Relationship Id="rId26" Type="http://schemas.openxmlformats.org/officeDocument/2006/relationships/image" Target="../media/image62.emf"/><Relationship Id="rId27" Type="http://schemas.openxmlformats.org/officeDocument/2006/relationships/image" Target="../media/image63.emf"/><Relationship Id="rId28" Type="http://schemas.openxmlformats.org/officeDocument/2006/relationships/image" Target="../media/image64.emf"/><Relationship Id="rId29" Type="http://schemas.openxmlformats.org/officeDocument/2006/relationships/image" Target="../media/image65.emf"/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8.emf"/><Relationship Id="rId3" Type="http://schemas.openxmlformats.org/officeDocument/2006/relationships/image" Target="../media/image39.emf"/><Relationship Id="rId4" Type="http://schemas.openxmlformats.org/officeDocument/2006/relationships/image" Target="../media/image40.emf"/><Relationship Id="rId5" Type="http://schemas.openxmlformats.org/officeDocument/2006/relationships/image" Target="../media/image41.emf"/><Relationship Id="rId30" Type="http://schemas.openxmlformats.org/officeDocument/2006/relationships/image" Target="../media/image66.emf"/><Relationship Id="rId31" Type="http://schemas.openxmlformats.org/officeDocument/2006/relationships/image" Target="../media/image67.emf"/><Relationship Id="rId32" Type="http://schemas.openxmlformats.org/officeDocument/2006/relationships/image" Target="../media/image68.emf"/><Relationship Id="rId9" Type="http://schemas.openxmlformats.org/officeDocument/2006/relationships/image" Target="../media/image45.emf"/><Relationship Id="rId6" Type="http://schemas.openxmlformats.org/officeDocument/2006/relationships/image" Target="../media/image42.emf"/><Relationship Id="rId7" Type="http://schemas.openxmlformats.org/officeDocument/2006/relationships/image" Target="../media/image43.emf"/><Relationship Id="rId8" Type="http://schemas.openxmlformats.org/officeDocument/2006/relationships/image" Target="../media/image44.emf"/><Relationship Id="rId33" Type="http://schemas.openxmlformats.org/officeDocument/2006/relationships/image" Target="../media/image69.emf"/><Relationship Id="rId10" Type="http://schemas.openxmlformats.org/officeDocument/2006/relationships/image" Target="../media/image46.emf"/><Relationship Id="rId11" Type="http://schemas.openxmlformats.org/officeDocument/2006/relationships/image" Target="../media/image47.emf"/><Relationship Id="rId12" Type="http://schemas.openxmlformats.org/officeDocument/2006/relationships/image" Target="../media/image48.emf"/><Relationship Id="rId13" Type="http://schemas.openxmlformats.org/officeDocument/2006/relationships/image" Target="../media/image49.emf"/><Relationship Id="rId14" Type="http://schemas.openxmlformats.org/officeDocument/2006/relationships/image" Target="../media/image50.emf"/><Relationship Id="rId15" Type="http://schemas.openxmlformats.org/officeDocument/2006/relationships/image" Target="../media/image51.emf"/><Relationship Id="rId16" Type="http://schemas.openxmlformats.org/officeDocument/2006/relationships/image" Target="../media/image52.emf"/><Relationship Id="rId17" Type="http://schemas.openxmlformats.org/officeDocument/2006/relationships/image" Target="../media/image53.emf"/><Relationship Id="rId18" Type="http://schemas.openxmlformats.org/officeDocument/2006/relationships/image" Target="../media/image54.emf"/><Relationship Id="rId19" Type="http://schemas.openxmlformats.org/officeDocument/2006/relationships/image" Target="../media/image55.emf"/></Relationships>
</file>

<file path=ppt/slideLayouts/_rels/slideLayout13.xml.rels><?xml version="1.0" encoding="UTF-8" standalone="yes"?>
<Relationships xmlns="http://schemas.openxmlformats.org/package/2006/relationships"><Relationship Id="rId20" Type="http://schemas.openxmlformats.org/officeDocument/2006/relationships/image" Target="../media/image88.emf"/><Relationship Id="rId21" Type="http://schemas.openxmlformats.org/officeDocument/2006/relationships/image" Target="../media/image89.emf"/><Relationship Id="rId22" Type="http://schemas.openxmlformats.org/officeDocument/2006/relationships/image" Target="../media/image90.emf"/><Relationship Id="rId23" Type="http://schemas.openxmlformats.org/officeDocument/2006/relationships/image" Target="../media/image91.emf"/><Relationship Id="rId24" Type="http://schemas.openxmlformats.org/officeDocument/2006/relationships/image" Target="../media/image92.emf"/><Relationship Id="rId25" Type="http://schemas.openxmlformats.org/officeDocument/2006/relationships/image" Target="../media/image93.emf"/><Relationship Id="rId26" Type="http://schemas.openxmlformats.org/officeDocument/2006/relationships/image" Target="../media/image94.emf"/><Relationship Id="rId27" Type="http://schemas.openxmlformats.org/officeDocument/2006/relationships/image" Target="../media/image95.emf"/><Relationship Id="rId28" Type="http://schemas.openxmlformats.org/officeDocument/2006/relationships/image" Target="../media/image96.emf"/><Relationship Id="rId29" Type="http://schemas.openxmlformats.org/officeDocument/2006/relationships/image" Target="../media/image97.emf"/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0.emf"/><Relationship Id="rId3" Type="http://schemas.openxmlformats.org/officeDocument/2006/relationships/image" Target="../media/image71.emf"/><Relationship Id="rId4" Type="http://schemas.openxmlformats.org/officeDocument/2006/relationships/image" Target="../media/image72.emf"/><Relationship Id="rId5" Type="http://schemas.openxmlformats.org/officeDocument/2006/relationships/image" Target="../media/image73.emf"/><Relationship Id="rId30" Type="http://schemas.openxmlformats.org/officeDocument/2006/relationships/image" Target="../media/image98.emf"/><Relationship Id="rId31" Type="http://schemas.openxmlformats.org/officeDocument/2006/relationships/image" Target="../media/image99.emf"/><Relationship Id="rId32" Type="http://schemas.openxmlformats.org/officeDocument/2006/relationships/image" Target="../media/image100.emf"/><Relationship Id="rId9" Type="http://schemas.openxmlformats.org/officeDocument/2006/relationships/image" Target="../media/image77.emf"/><Relationship Id="rId6" Type="http://schemas.openxmlformats.org/officeDocument/2006/relationships/image" Target="../media/image74.emf"/><Relationship Id="rId7" Type="http://schemas.openxmlformats.org/officeDocument/2006/relationships/image" Target="../media/image75.emf"/><Relationship Id="rId8" Type="http://schemas.openxmlformats.org/officeDocument/2006/relationships/image" Target="../media/image76.emf"/><Relationship Id="rId33" Type="http://schemas.openxmlformats.org/officeDocument/2006/relationships/image" Target="../media/image101.emf"/><Relationship Id="rId10" Type="http://schemas.openxmlformats.org/officeDocument/2006/relationships/image" Target="../media/image78.emf"/><Relationship Id="rId11" Type="http://schemas.openxmlformats.org/officeDocument/2006/relationships/image" Target="../media/image79.emf"/><Relationship Id="rId12" Type="http://schemas.openxmlformats.org/officeDocument/2006/relationships/image" Target="../media/image80.emf"/><Relationship Id="rId13" Type="http://schemas.openxmlformats.org/officeDocument/2006/relationships/image" Target="../media/image81.emf"/><Relationship Id="rId14" Type="http://schemas.openxmlformats.org/officeDocument/2006/relationships/image" Target="../media/image82.emf"/><Relationship Id="rId15" Type="http://schemas.openxmlformats.org/officeDocument/2006/relationships/image" Target="../media/image83.emf"/><Relationship Id="rId16" Type="http://schemas.openxmlformats.org/officeDocument/2006/relationships/image" Target="../media/image84.emf"/><Relationship Id="rId17" Type="http://schemas.openxmlformats.org/officeDocument/2006/relationships/image" Target="../media/image85.emf"/><Relationship Id="rId18" Type="http://schemas.openxmlformats.org/officeDocument/2006/relationships/image" Target="../media/image86.emf"/><Relationship Id="rId19" Type="http://schemas.openxmlformats.org/officeDocument/2006/relationships/image" Target="../media/image87.emf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0" Type="http://schemas.openxmlformats.org/officeDocument/2006/relationships/image" Target="../media/image122.emf"/><Relationship Id="rId21" Type="http://schemas.openxmlformats.org/officeDocument/2006/relationships/image" Target="../media/image123.emf"/><Relationship Id="rId22" Type="http://schemas.openxmlformats.org/officeDocument/2006/relationships/image" Target="../media/image124.emf"/><Relationship Id="rId23" Type="http://schemas.openxmlformats.org/officeDocument/2006/relationships/image" Target="../media/image125.emf"/><Relationship Id="rId24" Type="http://schemas.openxmlformats.org/officeDocument/2006/relationships/image" Target="../media/image126.emf"/><Relationship Id="rId25" Type="http://schemas.openxmlformats.org/officeDocument/2006/relationships/image" Target="../media/image127.emf"/><Relationship Id="rId26" Type="http://schemas.openxmlformats.org/officeDocument/2006/relationships/image" Target="../media/image128.emf"/><Relationship Id="rId27" Type="http://schemas.openxmlformats.org/officeDocument/2006/relationships/image" Target="../media/image129.emf"/><Relationship Id="rId28" Type="http://schemas.openxmlformats.org/officeDocument/2006/relationships/image" Target="../media/image130.emf"/><Relationship Id="rId29" Type="http://schemas.openxmlformats.org/officeDocument/2006/relationships/image" Target="../media/image131.emf"/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04.emf"/><Relationship Id="rId3" Type="http://schemas.openxmlformats.org/officeDocument/2006/relationships/image" Target="../media/image105.emf"/><Relationship Id="rId4" Type="http://schemas.openxmlformats.org/officeDocument/2006/relationships/image" Target="../media/image106.emf"/><Relationship Id="rId5" Type="http://schemas.openxmlformats.org/officeDocument/2006/relationships/image" Target="../media/image107.emf"/><Relationship Id="rId30" Type="http://schemas.openxmlformats.org/officeDocument/2006/relationships/image" Target="../media/image132.emf"/><Relationship Id="rId31" Type="http://schemas.openxmlformats.org/officeDocument/2006/relationships/image" Target="../media/image133.emf"/><Relationship Id="rId32" Type="http://schemas.openxmlformats.org/officeDocument/2006/relationships/image" Target="../media/image134.emf"/><Relationship Id="rId9" Type="http://schemas.openxmlformats.org/officeDocument/2006/relationships/image" Target="../media/image111.emf"/><Relationship Id="rId6" Type="http://schemas.openxmlformats.org/officeDocument/2006/relationships/image" Target="../media/image108.emf"/><Relationship Id="rId7" Type="http://schemas.openxmlformats.org/officeDocument/2006/relationships/image" Target="../media/image109.emf"/><Relationship Id="rId8" Type="http://schemas.openxmlformats.org/officeDocument/2006/relationships/image" Target="../media/image110.emf"/><Relationship Id="rId33" Type="http://schemas.openxmlformats.org/officeDocument/2006/relationships/image" Target="../media/image135.emf"/><Relationship Id="rId10" Type="http://schemas.openxmlformats.org/officeDocument/2006/relationships/image" Target="../media/image112.emf"/><Relationship Id="rId11" Type="http://schemas.openxmlformats.org/officeDocument/2006/relationships/image" Target="../media/image113.emf"/><Relationship Id="rId12" Type="http://schemas.openxmlformats.org/officeDocument/2006/relationships/image" Target="../media/image114.emf"/><Relationship Id="rId13" Type="http://schemas.openxmlformats.org/officeDocument/2006/relationships/image" Target="../media/image115.emf"/><Relationship Id="rId14" Type="http://schemas.openxmlformats.org/officeDocument/2006/relationships/image" Target="../media/image116.emf"/><Relationship Id="rId15" Type="http://schemas.openxmlformats.org/officeDocument/2006/relationships/image" Target="../media/image117.emf"/><Relationship Id="rId16" Type="http://schemas.openxmlformats.org/officeDocument/2006/relationships/image" Target="../media/image118.emf"/><Relationship Id="rId17" Type="http://schemas.openxmlformats.org/officeDocument/2006/relationships/image" Target="../media/image119.emf"/><Relationship Id="rId18" Type="http://schemas.openxmlformats.org/officeDocument/2006/relationships/image" Target="../media/image120.emf"/><Relationship Id="rId19" Type="http://schemas.openxmlformats.org/officeDocument/2006/relationships/image" Target="../media/image121.emf"/></Relationships>
</file>

<file path=ppt/slideLayouts/_rels/slideLayout24.xml.rels><?xml version="1.0" encoding="UTF-8" standalone="yes"?>
<Relationships xmlns="http://schemas.openxmlformats.org/package/2006/relationships"><Relationship Id="rId20" Type="http://schemas.openxmlformats.org/officeDocument/2006/relationships/image" Target="../media/image154.emf"/><Relationship Id="rId21" Type="http://schemas.openxmlformats.org/officeDocument/2006/relationships/image" Target="../media/image155.emf"/><Relationship Id="rId22" Type="http://schemas.openxmlformats.org/officeDocument/2006/relationships/image" Target="../media/image156.emf"/><Relationship Id="rId23" Type="http://schemas.openxmlformats.org/officeDocument/2006/relationships/image" Target="../media/image157.emf"/><Relationship Id="rId24" Type="http://schemas.openxmlformats.org/officeDocument/2006/relationships/image" Target="../media/image158.emf"/><Relationship Id="rId25" Type="http://schemas.openxmlformats.org/officeDocument/2006/relationships/image" Target="../media/image159.emf"/><Relationship Id="rId26" Type="http://schemas.openxmlformats.org/officeDocument/2006/relationships/image" Target="../media/image160.emf"/><Relationship Id="rId27" Type="http://schemas.openxmlformats.org/officeDocument/2006/relationships/image" Target="../media/image161.emf"/><Relationship Id="rId28" Type="http://schemas.openxmlformats.org/officeDocument/2006/relationships/image" Target="../media/image162.emf"/><Relationship Id="rId29" Type="http://schemas.openxmlformats.org/officeDocument/2006/relationships/image" Target="../media/image163.emf"/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36.emf"/><Relationship Id="rId3" Type="http://schemas.openxmlformats.org/officeDocument/2006/relationships/image" Target="../media/image137.emf"/><Relationship Id="rId4" Type="http://schemas.openxmlformats.org/officeDocument/2006/relationships/image" Target="../media/image138.emf"/><Relationship Id="rId5" Type="http://schemas.openxmlformats.org/officeDocument/2006/relationships/image" Target="../media/image139.emf"/><Relationship Id="rId30" Type="http://schemas.openxmlformats.org/officeDocument/2006/relationships/image" Target="../media/image164.emf"/><Relationship Id="rId31" Type="http://schemas.openxmlformats.org/officeDocument/2006/relationships/image" Target="../media/image165.emf"/><Relationship Id="rId32" Type="http://schemas.openxmlformats.org/officeDocument/2006/relationships/image" Target="../media/image166.emf"/><Relationship Id="rId9" Type="http://schemas.openxmlformats.org/officeDocument/2006/relationships/image" Target="../media/image143.emf"/><Relationship Id="rId6" Type="http://schemas.openxmlformats.org/officeDocument/2006/relationships/image" Target="../media/image140.emf"/><Relationship Id="rId7" Type="http://schemas.openxmlformats.org/officeDocument/2006/relationships/image" Target="../media/image141.emf"/><Relationship Id="rId8" Type="http://schemas.openxmlformats.org/officeDocument/2006/relationships/image" Target="../media/image142.emf"/><Relationship Id="rId33" Type="http://schemas.openxmlformats.org/officeDocument/2006/relationships/image" Target="../media/image167.emf"/><Relationship Id="rId10" Type="http://schemas.openxmlformats.org/officeDocument/2006/relationships/image" Target="../media/image144.emf"/><Relationship Id="rId11" Type="http://schemas.openxmlformats.org/officeDocument/2006/relationships/image" Target="../media/image145.emf"/><Relationship Id="rId12" Type="http://schemas.openxmlformats.org/officeDocument/2006/relationships/image" Target="../media/image146.emf"/><Relationship Id="rId13" Type="http://schemas.openxmlformats.org/officeDocument/2006/relationships/image" Target="../media/image147.emf"/><Relationship Id="rId14" Type="http://schemas.openxmlformats.org/officeDocument/2006/relationships/image" Target="../media/image148.emf"/><Relationship Id="rId15" Type="http://schemas.openxmlformats.org/officeDocument/2006/relationships/image" Target="../media/image149.emf"/><Relationship Id="rId16" Type="http://schemas.openxmlformats.org/officeDocument/2006/relationships/image" Target="../media/image150.emf"/><Relationship Id="rId17" Type="http://schemas.openxmlformats.org/officeDocument/2006/relationships/image" Target="../media/image151.emf"/><Relationship Id="rId18" Type="http://schemas.openxmlformats.org/officeDocument/2006/relationships/image" Target="../media/image152.emf"/><Relationship Id="rId19" Type="http://schemas.openxmlformats.org/officeDocument/2006/relationships/image" Target="../media/image153.emf"/></Relationships>
</file>

<file path=ppt/slideLayouts/_rels/slideLayout25.xml.rels><?xml version="1.0" encoding="UTF-8" standalone="yes"?>
<Relationships xmlns="http://schemas.openxmlformats.org/package/2006/relationships"><Relationship Id="rId20" Type="http://schemas.openxmlformats.org/officeDocument/2006/relationships/image" Target="../media/image186.emf"/><Relationship Id="rId21" Type="http://schemas.openxmlformats.org/officeDocument/2006/relationships/image" Target="../media/image187.emf"/><Relationship Id="rId22" Type="http://schemas.openxmlformats.org/officeDocument/2006/relationships/image" Target="../media/image188.emf"/><Relationship Id="rId23" Type="http://schemas.openxmlformats.org/officeDocument/2006/relationships/image" Target="../media/image189.emf"/><Relationship Id="rId24" Type="http://schemas.openxmlformats.org/officeDocument/2006/relationships/image" Target="../media/image190.emf"/><Relationship Id="rId25" Type="http://schemas.openxmlformats.org/officeDocument/2006/relationships/image" Target="../media/image191.emf"/><Relationship Id="rId26" Type="http://schemas.openxmlformats.org/officeDocument/2006/relationships/image" Target="../media/image192.emf"/><Relationship Id="rId27" Type="http://schemas.openxmlformats.org/officeDocument/2006/relationships/image" Target="../media/image193.emf"/><Relationship Id="rId28" Type="http://schemas.openxmlformats.org/officeDocument/2006/relationships/image" Target="../media/image194.emf"/><Relationship Id="rId29" Type="http://schemas.openxmlformats.org/officeDocument/2006/relationships/image" Target="../media/image195.emf"/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68.emf"/><Relationship Id="rId3" Type="http://schemas.openxmlformats.org/officeDocument/2006/relationships/image" Target="../media/image169.emf"/><Relationship Id="rId4" Type="http://schemas.openxmlformats.org/officeDocument/2006/relationships/image" Target="../media/image170.emf"/><Relationship Id="rId5" Type="http://schemas.openxmlformats.org/officeDocument/2006/relationships/image" Target="../media/image171.emf"/><Relationship Id="rId30" Type="http://schemas.openxmlformats.org/officeDocument/2006/relationships/image" Target="../media/image196.emf"/><Relationship Id="rId31" Type="http://schemas.openxmlformats.org/officeDocument/2006/relationships/image" Target="../media/image197.emf"/><Relationship Id="rId32" Type="http://schemas.openxmlformats.org/officeDocument/2006/relationships/image" Target="../media/image198.emf"/><Relationship Id="rId9" Type="http://schemas.openxmlformats.org/officeDocument/2006/relationships/image" Target="../media/image175.emf"/><Relationship Id="rId6" Type="http://schemas.openxmlformats.org/officeDocument/2006/relationships/image" Target="../media/image172.emf"/><Relationship Id="rId7" Type="http://schemas.openxmlformats.org/officeDocument/2006/relationships/image" Target="../media/image173.emf"/><Relationship Id="rId8" Type="http://schemas.openxmlformats.org/officeDocument/2006/relationships/image" Target="../media/image174.emf"/><Relationship Id="rId33" Type="http://schemas.openxmlformats.org/officeDocument/2006/relationships/image" Target="../media/image199.emf"/><Relationship Id="rId10" Type="http://schemas.openxmlformats.org/officeDocument/2006/relationships/image" Target="../media/image176.emf"/><Relationship Id="rId11" Type="http://schemas.openxmlformats.org/officeDocument/2006/relationships/image" Target="../media/image177.emf"/><Relationship Id="rId12" Type="http://schemas.openxmlformats.org/officeDocument/2006/relationships/image" Target="../media/image178.emf"/><Relationship Id="rId13" Type="http://schemas.openxmlformats.org/officeDocument/2006/relationships/image" Target="../media/image179.emf"/><Relationship Id="rId14" Type="http://schemas.openxmlformats.org/officeDocument/2006/relationships/image" Target="../media/image180.emf"/><Relationship Id="rId15" Type="http://schemas.openxmlformats.org/officeDocument/2006/relationships/image" Target="../media/image181.emf"/><Relationship Id="rId16" Type="http://schemas.openxmlformats.org/officeDocument/2006/relationships/image" Target="../media/image182.emf"/><Relationship Id="rId17" Type="http://schemas.openxmlformats.org/officeDocument/2006/relationships/image" Target="../media/image183.emf"/><Relationship Id="rId18" Type="http://schemas.openxmlformats.org/officeDocument/2006/relationships/image" Target="../media/image184.emf"/><Relationship Id="rId19" Type="http://schemas.openxmlformats.org/officeDocument/2006/relationships/image" Target="../media/image185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084731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419601" y="0"/>
            <a:ext cx="7772400" cy="6229350"/>
          </a:xfrm>
          <a:custGeom>
            <a:avLst/>
            <a:gdLst>
              <a:gd name="connsiteX0" fmla="*/ 0 w 8734425"/>
              <a:gd name="connsiteY0" fmla="*/ 0 h 6229350"/>
              <a:gd name="connsiteX1" fmla="*/ 8734425 w 8734425"/>
              <a:gd name="connsiteY1" fmla="*/ 0 h 6229350"/>
              <a:gd name="connsiteX2" fmla="*/ 8734425 w 8734425"/>
              <a:gd name="connsiteY2" fmla="*/ 6229350 h 6229350"/>
              <a:gd name="connsiteX3" fmla="*/ 0 w 8734425"/>
              <a:gd name="connsiteY3" fmla="*/ 6229350 h 6229350"/>
              <a:gd name="connsiteX4" fmla="*/ 0 w 8734425"/>
              <a:gd name="connsiteY4" fmla="*/ 5200650 h 6229350"/>
              <a:gd name="connsiteX5" fmla="*/ 2514601 w 8734425"/>
              <a:gd name="connsiteY5" fmla="*/ 5200650 h 6229350"/>
              <a:gd name="connsiteX6" fmla="*/ 2514601 w 8734425"/>
              <a:gd name="connsiteY6" fmla="*/ 1028700 h 6229350"/>
              <a:gd name="connsiteX7" fmla="*/ 0 w 8734425"/>
              <a:gd name="connsiteY7" fmla="*/ 102870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4425" h="6229350">
                <a:moveTo>
                  <a:pt x="0" y="0"/>
                </a:moveTo>
                <a:lnTo>
                  <a:pt x="8734425" y="0"/>
                </a:lnTo>
                <a:lnTo>
                  <a:pt x="8734425" y="6229350"/>
                </a:lnTo>
                <a:lnTo>
                  <a:pt x="0" y="6229350"/>
                </a:lnTo>
                <a:lnTo>
                  <a:pt x="0" y="5200650"/>
                </a:lnTo>
                <a:lnTo>
                  <a:pt x="2514601" y="5200650"/>
                </a:lnTo>
                <a:lnTo>
                  <a:pt x="2514601" y="1028700"/>
                </a:lnTo>
                <a:lnTo>
                  <a:pt x="0" y="10287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4" hasCustomPrompt="1"/>
          </p:nvPr>
        </p:nvSpPr>
        <p:spPr>
          <a:xfrm>
            <a:off x="885824" y="2514599"/>
            <a:ext cx="4543426" cy="685801"/>
          </a:xfrm>
          <a:prstGeom prst="rect">
            <a:avLst/>
          </a:prstGeom>
          <a:noFill/>
        </p:spPr>
        <p:txBody>
          <a:bodyPr/>
          <a:lstStyle>
            <a:lvl1pPr marL="0" indent="0">
              <a:buNone/>
              <a:defRPr sz="2000" b="1" i="0" spc="300" baseline="0">
                <a:ln>
                  <a:noFill/>
                </a:ln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TITLE OF PRESENTATION</a:t>
            </a:r>
          </a:p>
          <a:p>
            <a:pPr lvl="0"/>
            <a:r>
              <a:rPr lang="en-US" dirty="0" smtClean="0"/>
              <a:t>AND WHAT THIS IS ABOUT</a:t>
            </a:r>
          </a:p>
        </p:txBody>
      </p:sp>
      <p:sp>
        <p:nvSpPr>
          <p:cNvPr id="30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3327400"/>
            <a:ext cx="4271963" cy="957263"/>
          </a:xfrm>
          <a:prstGeom prst="rect">
            <a:avLst/>
          </a:prstGeom>
          <a:noFill/>
        </p:spPr>
        <p:txBody>
          <a:bodyPr/>
          <a:lstStyle>
            <a:lvl1pPr marL="0" indent="0">
              <a:buNone/>
              <a:defRPr sz="1400" b="0" i="0" spc="300" baseline="0">
                <a:ln>
                  <a:noFill/>
                </a:ln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WITH A SMALL SUB-HEAD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ECF06203-5F8C-2541-AE27-92EEE0F4EC3D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F0C85BA6-357D-0B42-BE4F-E601DD07071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a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419600" y="0"/>
            <a:ext cx="7772400" cy="6229350"/>
          </a:xfrm>
          <a:custGeom>
            <a:avLst/>
            <a:gdLst>
              <a:gd name="connsiteX0" fmla="*/ 0 w 8734425"/>
              <a:gd name="connsiteY0" fmla="*/ 0 h 6229350"/>
              <a:gd name="connsiteX1" fmla="*/ 8734425 w 8734425"/>
              <a:gd name="connsiteY1" fmla="*/ 0 h 6229350"/>
              <a:gd name="connsiteX2" fmla="*/ 8734425 w 8734425"/>
              <a:gd name="connsiteY2" fmla="*/ 6229350 h 6229350"/>
              <a:gd name="connsiteX3" fmla="*/ 0 w 8734425"/>
              <a:gd name="connsiteY3" fmla="*/ 6229350 h 6229350"/>
              <a:gd name="connsiteX4" fmla="*/ 0 w 8734425"/>
              <a:gd name="connsiteY4" fmla="*/ 5200650 h 6229350"/>
              <a:gd name="connsiteX5" fmla="*/ 2514601 w 8734425"/>
              <a:gd name="connsiteY5" fmla="*/ 5200650 h 6229350"/>
              <a:gd name="connsiteX6" fmla="*/ 2514601 w 8734425"/>
              <a:gd name="connsiteY6" fmla="*/ 1028700 h 6229350"/>
              <a:gd name="connsiteX7" fmla="*/ 0 w 8734425"/>
              <a:gd name="connsiteY7" fmla="*/ 102870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4425" h="6229350">
                <a:moveTo>
                  <a:pt x="0" y="0"/>
                </a:moveTo>
                <a:lnTo>
                  <a:pt x="8734425" y="0"/>
                </a:lnTo>
                <a:lnTo>
                  <a:pt x="8734425" y="6229350"/>
                </a:lnTo>
                <a:lnTo>
                  <a:pt x="0" y="6229350"/>
                </a:lnTo>
                <a:lnTo>
                  <a:pt x="0" y="5200650"/>
                </a:lnTo>
                <a:lnTo>
                  <a:pt x="2514601" y="5200650"/>
                </a:lnTo>
                <a:lnTo>
                  <a:pt x="2514601" y="1028700"/>
                </a:lnTo>
                <a:lnTo>
                  <a:pt x="0" y="10287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7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918097" y="1865817"/>
            <a:ext cx="4643607" cy="2497715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  <a:p>
            <a:pPr lvl="0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Suspendisse</a:t>
            </a:r>
            <a:r>
              <a:rPr lang="en-US" dirty="0" smtClean="0"/>
              <a:t> in </a:t>
            </a:r>
            <a:r>
              <a:rPr lang="en-US" dirty="0" err="1" smtClean="0"/>
              <a:t>scelerisque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.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, </a:t>
            </a:r>
            <a:r>
              <a:rPr lang="en-US" dirty="0" err="1" smtClean="0"/>
              <a:t>nec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 </a:t>
            </a:r>
            <a:r>
              <a:rPr lang="en-US" dirty="0" err="1" smtClean="0"/>
              <a:t>tristique</a:t>
            </a:r>
            <a:r>
              <a:rPr lang="en-US" dirty="0" smtClean="0"/>
              <a:t> et. </a:t>
            </a:r>
            <a:r>
              <a:rPr lang="en-US" dirty="0" err="1" smtClean="0"/>
              <a:t>Etiam</a:t>
            </a:r>
            <a:r>
              <a:rPr lang="en-US" dirty="0" smtClean="0"/>
              <a:t> </a:t>
            </a:r>
            <a:r>
              <a:rPr lang="en-US" dirty="0" err="1" smtClean="0"/>
              <a:t>dapibus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id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accumsan</a:t>
            </a:r>
            <a:r>
              <a:rPr lang="en-US" dirty="0" smtClean="0"/>
              <a:t>,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placerat</a:t>
            </a:r>
            <a:r>
              <a:rPr lang="en-US" dirty="0" smtClean="0"/>
              <a:t> </a:t>
            </a:r>
            <a:r>
              <a:rPr lang="en-US" dirty="0" err="1" smtClean="0"/>
              <a:t>sapien</a:t>
            </a:r>
            <a:r>
              <a:rPr lang="en-US" dirty="0" smtClean="0"/>
              <a:t> tempus. Maecenas ligula ipsum, </a:t>
            </a:r>
            <a:r>
              <a:rPr lang="en-US" dirty="0" err="1" smtClean="0"/>
              <a:t>finibus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semper at, </a:t>
            </a:r>
            <a:r>
              <a:rPr lang="en-US" dirty="0" err="1" smtClean="0"/>
              <a:t>tristique</a:t>
            </a:r>
            <a:r>
              <a:rPr lang="en-US" dirty="0" smtClean="0"/>
              <a:t>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leo</a:t>
            </a:r>
            <a:r>
              <a:rPr lang="en-US" dirty="0" smtClean="0"/>
              <a:t>. </a:t>
            </a:r>
            <a:r>
              <a:rPr lang="en-US" dirty="0" err="1" smtClean="0"/>
              <a:t>Pellentesque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metus</a:t>
            </a:r>
            <a:r>
              <a:rPr lang="en-US" dirty="0" smtClean="0"/>
              <a:t>, </a:t>
            </a:r>
            <a:r>
              <a:rPr lang="en-US" dirty="0" err="1" smtClean="0"/>
              <a:t>egestas</a:t>
            </a:r>
            <a:r>
              <a:rPr lang="en-US" dirty="0" smtClean="0"/>
              <a:t> </a:t>
            </a:r>
            <a:r>
              <a:rPr lang="en-US" dirty="0" err="1" smtClean="0"/>
              <a:t>feugiat</a:t>
            </a:r>
            <a:r>
              <a:rPr lang="en-US" dirty="0" smtClean="0"/>
              <a:t> </a:t>
            </a:r>
            <a:r>
              <a:rPr lang="en-US" dirty="0" err="1" smtClean="0"/>
              <a:t>egestas</a:t>
            </a:r>
            <a:r>
              <a:rPr lang="en-US" dirty="0" smtClean="0"/>
              <a:t> at, </a:t>
            </a:r>
            <a:r>
              <a:rPr lang="en-US" dirty="0" err="1" smtClean="0"/>
              <a:t>sollicitudin</a:t>
            </a:r>
            <a:r>
              <a:rPr lang="en-US" dirty="0" smtClean="0"/>
              <a:t> at </a:t>
            </a:r>
            <a:r>
              <a:rPr lang="en-US" dirty="0" err="1" smtClean="0"/>
              <a:t>tortor</a:t>
            </a:r>
            <a:r>
              <a:rPr lang="en-US" dirty="0" smtClean="0"/>
              <a:t>. Integer </a:t>
            </a:r>
            <a:r>
              <a:rPr lang="en-US" dirty="0" err="1" smtClean="0"/>
              <a:t>orci</a:t>
            </a:r>
            <a:r>
              <a:rPr lang="en-US" dirty="0" smtClean="0"/>
              <a:t> </a:t>
            </a:r>
            <a:r>
              <a:rPr lang="en-US" dirty="0" err="1" smtClean="0"/>
              <a:t>tortor</a:t>
            </a:r>
            <a:r>
              <a:rPr lang="en-US" dirty="0" smtClean="0"/>
              <a:t>, </a:t>
            </a:r>
            <a:r>
              <a:rPr lang="en-US" dirty="0" err="1" smtClean="0"/>
              <a:t>sodales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mauris</a:t>
            </a:r>
            <a:r>
              <a:rPr lang="en-US" dirty="0" smtClean="0"/>
              <a:t> a, </a:t>
            </a:r>
            <a:r>
              <a:rPr lang="en-US" dirty="0" err="1" smtClean="0"/>
              <a:t>bibendum</a:t>
            </a:r>
            <a:r>
              <a:rPr lang="en-US" dirty="0" smtClean="0"/>
              <a:t>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turpis</a:t>
            </a:r>
            <a:r>
              <a:rPr lang="en-US" dirty="0" smtClean="0"/>
              <a:t>.</a:t>
            </a:r>
          </a:p>
        </p:txBody>
      </p:sp>
      <p:sp>
        <p:nvSpPr>
          <p:cNvPr id="17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D8D975BA-D0DC-0D4A-B1B6-F616A2D4F06B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71B84A63-EDA9-B24B-A105-82A949BAB0F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419601" y="0"/>
            <a:ext cx="7772400" cy="6229350"/>
          </a:xfrm>
          <a:custGeom>
            <a:avLst/>
            <a:gdLst>
              <a:gd name="connsiteX0" fmla="*/ 0 w 8734425"/>
              <a:gd name="connsiteY0" fmla="*/ 0 h 6229350"/>
              <a:gd name="connsiteX1" fmla="*/ 8734425 w 8734425"/>
              <a:gd name="connsiteY1" fmla="*/ 0 h 6229350"/>
              <a:gd name="connsiteX2" fmla="*/ 8734425 w 8734425"/>
              <a:gd name="connsiteY2" fmla="*/ 6229350 h 6229350"/>
              <a:gd name="connsiteX3" fmla="*/ 0 w 8734425"/>
              <a:gd name="connsiteY3" fmla="*/ 6229350 h 6229350"/>
              <a:gd name="connsiteX4" fmla="*/ 0 w 8734425"/>
              <a:gd name="connsiteY4" fmla="*/ 5200650 h 6229350"/>
              <a:gd name="connsiteX5" fmla="*/ 2514601 w 8734425"/>
              <a:gd name="connsiteY5" fmla="*/ 5200650 h 6229350"/>
              <a:gd name="connsiteX6" fmla="*/ 2514601 w 8734425"/>
              <a:gd name="connsiteY6" fmla="*/ 1028700 h 6229350"/>
              <a:gd name="connsiteX7" fmla="*/ 0 w 8734425"/>
              <a:gd name="connsiteY7" fmla="*/ 102870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4425" h="6229350">
                <a:moveTo>
                  <a:pt x="0" y="0"/>
                </a:moveTo>
                <a:lnTo>
                  <a:pt x="8734425" y="0"/>
                </a:lnTo>
                <a:lnTo>
                  <a:pt x="8734425" y="6229350"/>
                </a:lnTo>
                <a:lnTo>
                  <a:pt x="0" y="6229350"/>
                </a:lnTo>
                <a:lnTo>
                  <a:pt x="0" y="5200650"/>
                </a:lnTo>
                <a:lnTo>
                  <a:pt x="2514601" y="5200650"/>
                </a:lnTo>
                <a:lnTo>
                  <a:pt x="2514601" y="1028700"/>
                </a:lnTo>
                <a:lnTo>
                  <a:pt x="0" y="10287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885824" y="2377879"/>
            <a:ext cx="4184650" cy="1968444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6858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 marL="11430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 marL="16002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 marL="20574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Make a bulleted list really easy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2113244"/>
            <a:ext cx="4643607" cy="242682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solidFill>
                  <a:schemeClr val="accent1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9D8376A9-CF73-2844-AE41-E326B0950281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05C3F91E-0D18-9647-B89F-469C10A4005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ara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918097" y="1865817"/>
            <a:ext cx="4643607" cy="2497715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  <a:p>
            <a:pPr lvl="0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Suspendisse</a:t>
            </a:r>
            <a:r>
              <a:rPr lang="en-US" dirty="0" smtClean="0"/>
              <a:t> in </a:t>
            </a:r>
            <a:r>
              <a:rPr lang="en-US" dirty="0" err="1" smtClean="0"/>
              <a:t>scelerisque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.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, </a:t>
            </a:r>
            <a:r>
              <a:rPr lang="en-US" dirty="0" err="1" smtClean="0"/>
              <a:t>nec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 </a:t>
            </a:r>
            <a:r>
              <a:rPr lang="en-US" dirty="0" err="1" smtClean="0"/>
              <a:t>tristique</a:t>
            </a:r>
            <a:r>
              <a:rPr lang="en-US" dirty="0" smtClean="0"/>
              <a:t> et. </a:t>
            </a:r>
            <a:r>
              <a:rPr lang="en-US" dirty="0" err="1" smtClean="0"/>
              <a:t>Etiam</a:t>
            </a:r>
            <a:r>
              <a:rPr lang="en-US" dirty="0" smtClean="0"/>
              <a:t> </a:t>
            </a:r>
            <a:r>
              <a:rPr lang="en-US" dirty="0" err="1" smtClean="0"/>
              <a:t>dapibus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id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accumsan</a:t>
            </a:r>
            <a:r>
              <a:rPr lang="en-US" dirty="0" smtClean="0"/>
              <a:t>,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placerat</a:t>
            </a:r>
            <a:r>
              <a:rPr lang="en-US" dirty="0" smtClean="0"/>
              <a:t> </a:t>
            </a:r>
            <a:r>
              <a:rPr lang="en-US" dirty="0" err="1" smtClean="0"/>
              <a:t>sapien</a:t>
            </a:r>
            <a:r>
              <a:rPr lang="en-US" dirty="0" smtClean="0"/>
              <a:t> tempus. Maecenas ligula ipsum, </a:t>
            </a:r>
            <a:r>
              <a:rPr lang="en-US" dirty="0" err="1" smtClean="0"/>
              <a:t>finibus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semper at, </a:t>
            </a:r>
            <a:r>
              <a:rPr lang="en-US" dirty="0" err="1" smtClean="0"/>
              <a:t>tristique</a:t>
            </a:r>
            <a:r>
              <a:rPr lang="en-US" dirty="0" smtClean="0"/>
              <a:t>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leo</a:t>
            </a:r>
            <a:r>
              <a:rPr lang="en-US" dirty="0" smtClean="0"/>
              <a:t>. </a:t>
            </a:r>
            <a:r>
              <a:rPr lang="en-US" dirty="0" err="1" smtClean="0"/>
              <a:t>Pellentesque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metus</a:t>
            </a:r>
            <a:r>
              <a:rPr lang="en-US" dirty="0" smtClean="0"/>
              <a:t>, </a:t>
            </a:r>
            <a:r>
              <a:rPr lang="en-US" dirty="0" err="1" smtClean="0"/>
              <a:t>egestas</a:t>
            </a:r>
            <a:r>
              <a:rPr lang="en-US" dirty="0" smtClean="0"/>
              <a:t> </a:t>
            </a:r>
            <a:r>
              <a:rPr lang="en-US" dirty="0" err="1" smtClean="0"/>
              <a:t>feugiat</a:t>
            </a:r>
            <a:r>
              <a:rPr lang="en-US" dirty="0" smtClean="0"/>
              <a:t> </a:t>
            </a:r>
            <a:r>
              <a:rPr lang="en-US" dirty="0" err="1" smtClean="0"/>
              <a:t>egestas</a:t>
            </a:r>
            <a:r>
              <a:rPr lang="en-US" dirty="0" smtClean="0"/>
              <a:t> at, </a:t>
            </a:r>
            <a:r>
              <a:rPr lang="en-US" dirty="0" err="1" smtClean="0"/>
              <a:t>sollicitudin</a:t>
            </a:r>
            <a:r>
              <a:rPr lang="en-US" dirty="0" smtClean="0"/>
              <a:t> at </a:t>
            </a:r>
            <a:r>
              <a:rPr lang="en-US" dirty="0" err="1" smtClean="0"/>
              <a:t>tortor</a:t>
            </a:r>
            <a:r>
              <a:rPr lang="en-US" dirty="0" smtClean="0"/>
              <a:t>. Integer </a:t>
            </a:r>
            <a:r>
              <a:rPr lang="en-US" dirty="0" err="1" smtClean="0"/>
              <a:t>orci</a:t>
            </a:r>
            <a:r>
              <a:rPr lang="en-US" dirty="0" smtClean="0"/>
              <a:t> </a:t>
            </a:r>
            <a:r>
              <a:rPr lang="en-US" dirty="0" err="1" smtClean="0"/>
              <a:t>tortor</a:t>
            </a:r>
            <a:r>
              <a:rPr lang="en-US" dirty="0" smtClean="0"/>
              <a:t>, </a:t>
            </a:r>
            <a:r>
              <a:rPr lang="en-US" dirty="0" err="1" smtClean="0"/>
              <a:t>sodales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mauris</a:t>
            </a:r>
            <a:r>
              <a:rPr lang="en-US" dirty="0" smtClean="0"/>
              <a:t> a, </a:t>
            </a:r>
            <a:r>
              <a:rPr lang="en-US" dirty="0" err="1" smtClean="0"/>
              <a:t>bibendum</a:t>
            </a:r>
            <a:r>
              <a:rPr lang="en-US" dirty="0" smtClean="0"/>
              <a:t>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turpis</a:t>
            </a:r>
            <a:r>
              <a:rPr lang="en-US" dirty="0" smtClean="0"/>
              <a:t>.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6705600" y="0"/>
            <a:ext cx="5486400" cy="622433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20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11515B71-0052-7543-9A28-56F27327D4C7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2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65A38D63-EF50-1542-A849-D6AE0BA4DD5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ara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6705600" y="0"/>
            <a:ext cx="5486400" cy="622433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8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885824" y="2377879"/>
            <a:ext cx="4184650" cy="1968444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6858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 marL="11430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 marL="16002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 marL="20574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Make a bulleted list really easy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2113244"/>
            <a:ext cx="4643607" cy="242682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solidFill>
                  <a:schemeClr val="accent1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</p:txBody>
      </p:sp>
      <p:sp>
        <p:nvSpPr>
          <p:cNvPr id="22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1CE58E66-D04D-2C4C-ACB4-BDEEC4745AC2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2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6EA02C58-81D1-A848-871E-E11E789432A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7493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  <a:lvl2pPr>
              <a:defRPr sz="1800">
                <a:latin typeface="Helvetica" charset="0"/>
                <a:ea typeface="Helvetica" charset="0"/>
                <a:cs typeface="Helvetica" charset="0"/>
              </a:defRPr>
            </a:lvl2pPr>
            <a:lvl3pPr>
              <a:defRPr sz="1600">
                <a:latin typeface="Helvetica" charset="0"/>
                <a:ea typeface="Helvetica" charset="0"/>
                <a:cs typeface="Helvetica" charset="0"/>
              </a:defRPr>
            </a:lvl3pPr>
            <a:lvl4pPr>
              <a:defRPr sz="1400">
                <a:latin typeface="Helvetica" charset="0"/>
                <a:ea typeface="Helvetica" charset="0"/>
                <a:cs typeface="Helvetica" charset="0"/>
              </a:defRPr>
            </a:lvl4pPr>
            <a:lvl5pPr>
              <a:defRPr sz="1400"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3627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  <a:lvl2pPr>
              <a:defRPr sz="1800">
                <a:latin typeface="Helvetica" charset="0"/>
                <a:ea typeface="Helvetica" charset="0"/>
                <a:cs typeface="Helvetica" charset="0"/>
              </a:defRPr>
            </a:lvl2pPr>
            <a:lvl3pPr>
              <a:defRPr sz="1600">
                <a:latin typeface="Helvetica" charset="0"/>
                <a:ea typeface="Helvetica" charset="0"/>
                <a:cs typeface="Helvetica" charset="0"/>
              </a:defRPr>
            </a:lvl3pPr>
            <a:lvl4pPr>
              <a:defRPr sz="1400">
                <a:latin typeface="Helvetica" charset="0"/>
                <a:ea typeface="Helvetica" charset="0"/>
                <a:cs typeface="Helvetica" charset="0"/>
              </a:defRPr>
            </a:lvl4pPr>
            <a:lvl5pPr>
              <a:defRPr sz="1400"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49300" y="1600200"/>
            <a:ext cx="10515600" cy="890588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82B413A6-3CC7-FE4C-A0FB-EF7892C35FFD}" type="datetime1">
              <a:rPr lang="en-US" smtClean="0"/>
              <a:pPr/>
              <a:t>9/27/17</a:t>
            </a:fld>
            <a:endParaRPr lang="en-US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6EA02C58-81D1-A848-871E-E11E789432A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88249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text and 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7493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  <a:lvl2pPr>
              <a:defRPr sz="1800">
                <a:latin typeface="Helvetica" charset="0"/>
                <a:ea typeface="Helvetica" charset="0"/>
                <a:cs typeface="Helvetica" charset="0"/>
              </a:defRPr>
            </a:lvl2pPr>
            <a:lvl3pPr>
              <a:defRPr sz="1600">
                <a:latin typeface="Helvetica" charset="0"/>
                <a:ea typeface="Helvetica" charset="0"/>
                <a:cs typeface="Helvetica" charset="0"/>
              </a:defRPr>
            </a:lvl3pPr>
            <a:lvl4pPr>
              <a:defRPr sz="1400">
                <a:latin typeface="Helvetica" charset="0"/>
                <a:ea typeface="Helvetica" charset="0"/>
                <a:cs typeface="Helvetica" charset="0"/>
              </a:defRPr>
            </a:lvl4pPr>
            <a:lvl5pPr>
              <a:defRPr sz="1400"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itle 9"/>
          <p:cNvSpPr>
            <a:spLocks noGrp="1"/>
          </p:cNvSpPr>
          <p:nvPr>
            <p:ph type="title"/>
          </p:nvPr>
        </p:nvSpPr>
        <p:spPr>
          <a:xfrm>
            <a:off x="749300" y="1600200"/>
            <a:ext cx="10515600" cy="890588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1"/>
          </p:nvPr>
        </p:nvSpPr>
        <p:spPr>
          <a:xfrm>
            <a:off x="62357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82B413A6-3CC7-FE4C-A0FB-EF7892C35FFD}" type="datetime1">
              <a:rPr lang="en-US" smtClean="0"/>
              <a:pPr/>
              <a:t>9/27/17</a:t>
            </a:fld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6EA02C58-81D1-A848-871E-E11E789432A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2544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uble 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5"/>
          <p:cNvSpPr>
            <a:spLocks noGrp="1"/>
          </p:cNvSpPr>
          <p:nvPr>
            <p:ph sz="quarter" idx="11"/>
          </p:nvPr>
        </p:nvSpPr>
        <p:spPr>
          <a:xfrm>
            <a:off x="6235700" y="1600200"/>
            <a:ext cx="5029200" cy="40767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749300" y="1600200"/>
            <a:ext cx="5029200" cy="40767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6031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FRAM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94839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981853" y="1736755"/>
            <a:ext cx="592028" cy="41047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26952" y="5137471"/>
            <a:ext cx="584140" cy="51309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017274" y="5148373"/>
            <a:ext cx="513093" cy="37100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284769" y="5116485"/>
            <a:ext cx="489410" cy="48941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295066" y="5023056"/>
            <a:ext cx="299963" cy="63939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032133" y="5124378"/>
            <a:ext cx="678861" cy="47362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379740" y="5124378"/>
            <a:ext cx="457835" cy="54466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524494" y="4016975"/>
            <a:ext cx="481520" cy="38679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439259" y="4037302"/>
            <a:ext cx="355215" cy="34732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437009" y="3940531"/>
            <a:ext cx="339430" cy="57624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245301" y="3990009"/>
            <a:ext cx="568348" cy="41836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44788" y="3916850"/>
            <a:ext cx="749910" cy="52098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23555" y="3916850"/>
            <a:ext cx="481519" cy="62360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16437" y="4071120"/>
            <a:ext cx="615712" cy="37889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076833" y="3957841"/>
            <a:ext cx="394688" cy="49730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477132" y="5033913"/>
            <a:ext cx="576244" cy="59992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594272" y="2782719"/>
            <a:ext cx="284175" cy="52888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416083" y="2823397"/>
            <a:ext cx="497304" cy="49730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385700" y="2879183"/>
            <a:ext cx="442049" cy="36311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290570" y="2881385"/>
            <a:ext cx="457840" cy="37100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141772" y="2759332"/>
            <a:ext cx="584136" cy="58413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36126" y="2798508"/>
            <a:ext cx="489410" cy="49730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93224" y="2837969"/>
            <a:ext cx="457839" cy="45783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116303" y="2770184"/>
            <a:ext cx="315750" cy="56835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543898" y="5117265"/>
            <a:ext cx="307854" cy="52098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507442" y="1728213"/>
            <a:ext cx="457836" cy="41047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479232" y="1700584"/>
            <a:ext cx="371007" cy="46573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331905" y="1676904"/>
            <a:ext cx="520985" cy="51309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390036" y="1641382"/>
            <a:ext cx="260493" cy="58413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119218" y="1665066"/>
            <a:ext cx="639392" cy="53677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87633" y="1672598"/>
            <a:ext cx="449943" cy="44994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 userDrawn="1"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57277" y="1705180"/>
            <a:ext cx="513093" cy="44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1495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46041" y="1498609"/>
            <a:ext cx="862438" cy="869686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903999" y="4926598"/>
            <a:ext cx="869686" cy="86968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28585" y="4901448"/>
            <a:ext cx="869686" cy="869686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84648" y="4918312"/>
            <a:ext cx="869686" cy="869686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3595" y="4921936"/>
            <a:ext cx="869686" cy="862438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5989" y="4908695"/>
            <a:ext cx="869686" cy="862438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67344" y="4948005"/>
            <a:ext cx="869686" cy="862438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35115" y="3764349"/>
            <a:ext cx="869686" cy="869686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29893" y="3781058"/>
            <a:ext cx="869686" cy="869686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65277" y="3785815"/>
            <a:ext cx="869686" cy="862438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90290" y="3785814"/>
            <a:ext cx="869686" cy="862438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05423" y="3771651"/>
            <a:ext cx="862438" cy="869686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39566" y="3782190"/>
            <a:ext cx="869686" cy="869686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85826" y="3772731"/>
            <a:ext cx="862438" cy="869686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39336" y="3772732"/>
            <a:ext cx="869686" cy="869686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34035" y="4942915"/>
            <a:ext cx="862438" cy="869686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517" y="2623868"/>
            <a:ext cx="869686" cy="869686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33991" y="2624780"/>
            <a:ext cx="862438" cy="869686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71882" y="2624780"/>
            <a:ext cx="869686" cy="869686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99709" y="2621744"/>
            <a:ext cx="869686" cy="869686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0205" y="2617307"/>
            <a:ext cx="869686" cy="869686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2529" y="2623197"/>
            <a:ext cx="869686" cy="869686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9747" y="2624780"/>
            <a:ext cx="869686" cy="869686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46584" y="2624780"/>
            <a:ext cx="862438" cy="869686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62982" y="4942915"/>
            <a:ext cx="869686" cy="869686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4670" y="1505857"/>
            <a:ext cx="869686" cy="862438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43195" y="1498609"/>
            <a:ext cx="862438" cy="869686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71882" y="1491361"/>
            <a:ext cx="869686" cy="869686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90513" y="1498609"/>
            <a:ext cx="869686" cy="869686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998997" y="1495075"/>
            <a:ext cx="869686" cy="869686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37831" y="1498609"/>
            <a:ext cx="869686" cy="862438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 userDrawn="1"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3944" y="1491361"/>
            <a:ext cx="869686" cy="869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27199" y="1490096"/>
            <a:ext cx="886709" cy="88671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9788" y="4908695"/>
            <a:ext cx="886709" cy="886711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27199" y="4897003"/>
            <a:ext cx="886709" cy="886711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84711" y="4908695"/>
            <a:ext cx="886709" cy="886711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2607" y="4908695"/>
            <a:ext cx="886709" cy="886711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0153" y="4897002"/>
            <a:ext cx="886709" cy="886711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6761" y="4940658"/>
            <a:ext cx="886709" cy="886711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21899" y="3754627"/>
            <a:ext cx="886709" cy="886711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27760" y="3772545"/>
            <a:ext cx="886709" cy="886711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6762" y="3761542"/>
            <a:ext cx="886709" cy="886711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72163" y="3772545"/>
            <a:ext cx="886709" cy="886711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01693" y="3772545"/>
            <a:ext cx="886709" cy="886711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0154" y="3761542"/>
            <a:ext cx="886709" cy="886711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0690" y="3772545"/>
            <a:ext cx="893919" cy="886711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27199" y="3772545"/>
            <a:ext cx="886709" cy="886711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16949" y="4940658"/>
            <a:ext cx="893919" cy="886711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516" y="2605987"/>
            <a:ext cx="886709" cy="886711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17776" y="2597430"/>
            <a:ext cx="893919" cy="886711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6763" y="2599353"/>
            <a:ext cx="886709" cy="886711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72164" y="2617307"/>
            <a:ext cx="886709" cy="886711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2607" y="2605987"/>
            <a:ext cx="886709" cy="886711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0198" y="2600283"/>
            <a:ext cx="886709" cy="886711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0048" y="2605987"/>
            <a:ext cx="886709" cy="886711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18200" y="2626991"/>
            <a:ext cx="886709" cy="886711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62982" y="4940658"/>
            <a:ext cx="893919" cy="886711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517" y="1491421"/>
            <a:ext cx="886709" cy="886711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38574" y="1490096"/>
            <a:ext cx="886709" cy="886711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6764" y="1490096"/>
            <a:ext cx="886709" cy="886711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57042" y="1505857"/>
            <a:ext cx="886709" cy="886711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992121" y="1491361"/>
            <a:ext cx="886709" cy="886711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2529" y="1491361"/>
            <a:ext cx="886709" cy="886711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 userDrawn="1"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77608" y="1491361"/>
            <a:ext cx="886709" cy="88671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419600" y="0"/>
            <a:ext cx="7772400" cy="6229350"/>
          </a:xfrm>
          <a:custGeom>
            <a:avLst/>
            <a:gdLst>
              <a:gd name="connsiteX0" fmla="*/ 0 w 8734425"/>
              <a:gd name="connsiteY0" fmla="*/ 0 h 6229350"/>
              <a:gd name="connsiteX1" fmla="*/ 8734425 w 8734425"/>
              <a:gd name="connsiteY1" fmla="*/ 0 h 6229350"/>
              <a:gd name="connsiteX2" fmla="*/ 8734425 w 8734425"/>
              <a:gd name="connsiteY2" fmla="*/ 6229350 h 6229350"/>
              <a:gd name="connsiteX3" fmla="*/ 0 w 8734425"/>
              <a:gd name="connsiteY3" fmla="*/ 6229350 h 6229350"/>
              <a:gd name="connsiteX4" fmla="*/ 0 w 8734425"/>
              <a:gd name="connsiteY4" fmla="*/ 5200650 h 6229350"/>
              <a:gd name="connsiteX5" fmla="*/ 2514601 w 8734425"/>
              <a:gd name="connsiteY5" fmla="*/ 5200650 h 6229350"/>
              <a:gd name="connsiteX6" fmla="*/ 2514601 w 8734425"/>
              <a:gd name="connsiteY6" fmla="*/ 1028700 h 6229350"/>
              <a:gd name="connsiteX7" fmla="*/ 0 w 8734425"/>
              <a:gd name="connsiteY7" fmla="*/ 102870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4425" h="6229350">
                <a:moveTo>
                  <a:pt x="0" y="0"/>
                </a:moveTo>
                <a:lnTo>
                  <a:pt x="8734425" y="0"/>
                </a:lnTo>
                <a:lnTo>
                  <a:pt x="8734425" y="6229350"/>
                </a:lnTo>
                <a:lnTo>
                  <a:pt x="0" y="6229350"/>
                </a:lnTo>
                <a:lnTo>
                  <a:pt x="0" y="5200650"/>
                </a:lnTo>
                <a:lnTo>
                  <a:pt x="2514601" y="5200650"/>
                </a:lnTo>
                <a:lnTo>
                  <a:pt x="2514601" y="1028700"/>
                </a:lnTo>
                <a:lnTo>
                  <a:pt x="0" y="10287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4" hasCustomPrompt="1"/>
          </p:nvPr>
        </p:nvSpPr>
        <p:spPr>
          <a:xfrm>
            <a:off x="885824" y="2514599"/>
            <a:ext cx="4543426" cy="685801"/>
          </a:xfrm>
          <a:prstGeom prst="rect">
            <a:avLst/>
          </a:prstGeom>
          <a:noFill/>
        </p:spPr>
        <p:txBody>
          <a:bodyPr/>
          <a:lstStyle>
            <a:lvl1pPr marL="0" indent="0">
              <a:buNone/>
              <a:defRPr sz="2000" b="1" i="0" spc="300" baseline="0">
                <a:ln>
                  <a:noFill/>
                </a:ln>
                <a:solidFill>
                  <a:srgbClr val="F9F7FF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TITLE OF PRESENTATION</a:t>
            </a:r>
          </a:p>
          <a:p>
            <a:pPr lvl="0"/>
            <a:r>
              <a:rPr lang="en-US" dirty="0" smtClean="0"/>
              <a:t>AND WHAT THIS IS ABOUT</a:t>
            </a:r>
          </a:p>
        </p:txBody>
      </p:sp>
      <p:sp>
        <p:nvSpPr>
          <p:cNvPr id="30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3327400"/>
            <a:ext cx="4271963" cy="957263"/>
          </a:xfrm>
          <a:prstGeom prst="rect">
            <a:avLst/>
          </a:prstGeom>
          <a:noFill/>
        </p:spPr>
        <p:txBody>
          <a:bodyPr/>
          <a:lstStyle>
            <a:lvl1pPr marL="0" indent="0">
              <a:buNone/>
              <a:defRPr sz="1400" b="0" i="0" spc="300" baseline="0">
                <a:ln>
                  <a:noFill/>
                </a:ln>
                <a:solidFill>
                  <a:srgbClr val="F9F7FF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WITH A SMALL SUB-HEAD</a:t>
            </a:r>
          </a:p>
        </p:txBody>
      </p:sp>
      <p:sp>
        <p:nvSpPr>
          <p:cNvPr id="17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11162EB3-9C58-B34B-B4D7-582FB9C99DB6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7F5729B0-945C-7A4B-8C25-588548B420A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a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419600" y="0"/>
            <a:ext cx="7772400" cy="6229350"/>
          </a:xfrm>
          <a:custGeom>
            <a:avLst/>
            <a:gdLst>
              <a:gd name="connsiteX0" fmla="*/ 0 w 8734425"/>
              <a:gd name="connsiteY0" fmla="*/ 0 h 6229350"/>
              <a:gd name="connsiteX1" fmla="*/ 8734425 w 8734425"/>
              <a:gd name="connsiteY1" fmla="*/ 0 h 6229350"/>
              <a:gd name="connsiteX2" fmla="*/ 8734425 w 8734425"/>
              <a:gd name="connsiteY2" fmla="*/ 6229350 h 6229350"/>
              <a:gd name="connsiteX3" fmla="*/ 0 w 8734425"/>
              <a:gd name="connsiteY3" fmla="*/ 6229350 h 6229350"/>
              <a:gd name="connsiteX4" fmla="*/ 0 w 8734425"/>
              <a:gd name="connsiteY4" fmla="*/ 5200650 h 6229350"/>
              <a:gd name="connsiteX5" fmla="*/ 2514601 w 8734425"/>
              <a:gd name="connsiteY5" fmla="*/ 5200650 h 6229350"/>
              <a:gd name="connsiteX6" fmla="*/ 2514601 w 8734425"/>
              <a:gd name="connsiteY6" fmla="*/ 1028700 h 6229350"/>
              <a:gd name="connsiteX7" fmla="*/ 0 w 8734425"/>
              <a:gd name="connsiteY7" fmla="*/ 102870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4425" h="6229350">
                <a:moveTo>
                  <a:pt x="0" y="0"/>
                </a:moveTo>
                <a:lnTo>
                  <a:pt x="8734425" y="0"/>
                </a:lnTo>
                <a:lnTo>
                  <a:pt x="8734425" y="6229350"/>
                </a:lnTo>
                <a:lnTo>
                  <a:pt x="0" y="6229350"/>
                </a:lnTo>
                <a:lnTo>
                  <a:pt x="0" y="5200650"/>
                </a:lnTo>
                <a:lnTo>
                  <a:pt x="2514601" y="5200650"/>
                </a:lnTo>
                <a:lnTo>
                  <a:pt x="2514601" y="1028700"/>
                </a:lnTo>
                <a:lnTo>
                  <a:pt x="0" y="10287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7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1865817"/>
            <a:ext cx="4643607" cy="2497715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solidFill>
                  <a:srgbClr val="F9F7FF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  <a:p>
            <a:pPr lvl="0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Suspendisse</a:t>
            </a:r>
            <a:r>
              <a:rPr lang="en-US" dirty="0" smtClean="0"/>
              <a:t> in </a:t>
            </a:r>
            <a:r>
              <a:rPr lang="en-US" dirty="0" err="1" smtClean="0"/>
              <a:t>scelerisque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.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, </a:t>
            </a:r>
            <a:r>
              <a:rPr lang="en-US" dirty="0" err="1" smtClean="0"/>
              <a:t>nec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 </a:t>
            </a:r>
            <a:r>
              <a:rPr lang="en-US" dirty="0" err="1" smtClean="0"/>
              <a:t>tristique</a:t>
            </a:r>
            <a:r>
              <a:rPr lang="en-US" dirty="0" smtClean="0"/>
              <a:t> et. </a:t>
            </a:r>
            <a:r>
              <a:rPr lang="en-US" dirty="0" err="1" smtClean="0"/>
              <a:t>Etiam</a:t>
            </a:r>
            <a:r>
              <a:rPr lang="en-US" dirty="0" smtClean="0"/>
              <a:t> </a:t>
            </a:r>
            <a:r>
              <a:rPr lang="en-US" dirty="0" err="1" smtClean="0"/>
              <a:t>dapibus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id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accumsan</a:t>
            </a:r>
            <a:r>
              <a:rPr lang="en-US" dirty="0" smtClean="0"/>
              <a:t>,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placerat</a:t>
            </a:r>
            <a:r>
              <a:rPr lang="en-US" dirty="0" smtClean="0"/>
              <a:t> </a:t>
            </a:r>
            <a:r>
              <a:rPr lang="en-US" dirty="0" err="1" smtClean="0"/>
              <a:t>sapien</a:t>
            </a:r>
            <a:r>
              <a:rPr lang="en-US" dirty="0" smtClean="0"/>
              <a:t> tempus. Maecenas ligula ipsum, </a:t>
            </a:r>
            <a:r>
              <a:rPr lang="en-US" dirty="0" err="1" smtClean="0"/>
              <a:t>finibus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semper at, </a:t>
            </a:r>
            <a:r>
              <a:rPr lang="en-US" dirty="0" err="1" smtClean="0"/>
              <a:t>tristique</a:t>
            </a:r>
            <a:r>
              <a:rPr lang="en-US" dirty="0" smtClean="0"/>
              <a:t>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leo</a:t>
            </a:r>
            <a:r>
              <a:rPr lang="en-US" dirty="0" smtClean="0"/>
              <a:t>. </a:t>
            </a:r>
            <a:r>
              <a:rPr lang="en-US" dirty="0" err="1" smtClean="0"/>
              <a:t>Pellentesque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metus</a:t>
            </a:r>
            <a:r>
              <a:rPr lang="en-US" dirty="0" smtClean="0"/>
              <a:t>, </a:t>
            </a:r>
            <a:r>
              <a:rPr lang="en-US" dirty="0" err="1" smtClean="0"/>
              <a:t>egestas</a:t>
            </a:r>
            <a:r>
              <a:rPr lang="en-US" dirty="0" smtClean="0"/>
              <a:t> </a:t>
            </a:r>
            <a:r>
              <a:rPr lang="en-US" dirty="0" err="1" smtClean="0"/>
              <a:t>feugiat</a:t>
            </a:r>
            <a:r>
              <a:rPr lang="en-US" dirty="0" smtClean="0"/>
              <a:t> </a:t>
            </a:r>
            <a:r>
              <a:rPr lang="en-US" dirty="0" err="1" smtClean="0"/>
              <a:t>egestas</a:t>
            </a:r>
            <a:r>
              <a:rPr lang="en-US" dirty="0" smtClean="0"/>
              <a:t> at, </a:t>
            </a:r>
            <a:r>
              <a:rPr lang="en-US" dirty="0" err="1" smtClean="0"/>
              <a:t>sollicitudin</a:t>
            </a:r>
            <a:r>
              <a:rPr lang="en-US" dirty="0" smtClean="0"/>
              <a:t> at </a:t>
            </a:r>
            <a:r>
              <a:rPr lang="en-US" dirty="0" err="1" smtClean="0"/>
              <a:t>tortor</a:t>
            </a:r>
            <a:r>
              <a:rPr lang="en-US" dirty="0" smtClean="0"/>
              <a:t>. Integer </a:t>
            </a:r>
            <a:r>
              <a:rPr lang="en-US" dirty="0" err="1" smtClean="0"/>
              <a:t>orci</a:t>
            </a:r>
            <a:r>
              <a:rPr lang="en-US" dirty="0" smtClean="0"/>
              <a:t> </a:t>
            </a:r>
            <a:r>
              <a:rPr lang="en-US" dirty="0" err="1" smtClean="0"/>
              <a:t>tortor</a:t>
            </a:r>
            <a:r>
              <a:rPr lang="en-US" dirty="0" smtClean="0"/>
              <a:t>, </a:t>
            </a:r>
            <a:r>
              <a:rPr lang="en-US" dirty="0" err="1" smtClean="0"/>
              <a:t>sodales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mauris</a:t>
            </a:r>
            <a:r>
              <a:rPr lang="en-US" dirty="0" smtClean="0"/>
              <a:t> a, </a:t>
            </a:r>
            <a:r>
              <a:rPr lang="en-US" dirty="0" err="1" smtClean="0"/>
              <a:t>bibendum</a:t>
            </a:r>
            <a:r>
              <a:rPr lang="en-US" dirty="0" smtClean="0"/>
              <a:t>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turpis</a:t>
            </a:r>
            <a:r>
              <a:rPr lang="en-US" dirty="0" smtClean="0"/>
              <a:t>.</a:t>
            </a:r>
          </a:p>
        </p:txBody>
      </p:sp>
      <p:sp>
        <p:nvSpPr>
          <p:cNvPr id="1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A8A853E0-9DFC-B440-B8CC-AE2E4E2112F4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E6843177-7B0A-1143-BEC9-7278658E651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419600" y="0"/>
            <a:ext cx="7772400" cy="6229350"/>
          </a:xfrm>
          <a:custGeom>
            <a:avLst/>
            <a:gdLst>
              <a:gd name="connsiteX0" fmla="*/ 0 w 8734425"/>
              <a:gd name="connsiteY0" fmla="*/ 0 h 6229350"/>
              <a:gd name="connsiteX1" fmla="*/ 8734425 w 8734425"/>
              <a:gd name="connsiteY1" fmla="*/ 0 h 6229350"/>
              <a:gd name="connsiteX2" fmla="*/ 8734425 w 8734425"/>
              <a:gd name="connsiteY2" fmla="*/ 6229350 h 6229350"/>
              <a:gd name="connsiteX3" fmla="*/ 0 w 8734425"/>
              <a:gd name="connsiteY3" fmla="*/ 6229350 h 6229350"/>
              <a:gd name="connsiteX4" fmla="*/ 0 w 8734425"/>
              <a:gd name="connsiteY4" fmla="*/ 5200650 h 6229350"/>
              <a:gd name="connsiteX5" fmla="*/ 2514601 w 8734425"/>
              <a:gd name="connsiteY5" fmla="*/ 5200650 h 6229350"/>
              <a:gd name="connsiteX6" fmla="*/ 2514601 w 8734425"/>
              <a:gd name="connsiteY6" fmla="*/ 1028700 h 6229350"/>
              <a:gd name="connsiteX7" fmla="*/ 0 w 8734425"/>
              <a:gd name="connsiteY7" fmla="*/ 102870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4425" h="6229350">
                <a:moveTo>
                  <a:pt x="0" y="0"/>
                </a:moveTo>
                <a:lnTo>
                  <a:pt x="8734425" y="0"/>
                </a:lnTo>
                <a:lnTo>
                  <a:pt x="8734425" y="6229350"/>
                </a:lnTo>
                <a:lnTo>
                  <a:pt x="0" y="6229350"/>
                </a:lnTo>
                <a:lnTo>
                  <a:pt x="0" y="5200650"/>
                </a:lnTo>
                <a:lnTo>
                  <a:pt x="2514601" y="5200650"/>
                </a:lnTo>
                <a:lnTo>
                  <a:pt x="2514601" y="1028700"/>
                </a:lnTo>
                <a:lnTo>
                  <a:pt x="0" y="10287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885824" y="2377879"/>
            <a:ext cx="4184650" cy="1968444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6858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 marL="11430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 marL="16002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 marL="20574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Make a bulleted list really easy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2113244"/>
            <a:ext cx="4643607" cy="242682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solidFill>
                  <a:srgbClr val="F9F7FF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4D6E19DA-E440-FE44-AA5C-0602953C8CC2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EF0EE781-7E11-8642-8CB1-8680BC9F888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6705600" y="0"/>
            <a:ext cx="5486400" cy="622433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11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1865817"/>
            <a:ext cx="4643607" cy="2497715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solidFill>
                  <a:srgbClr val="F9F7FF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  <a:p>
            <a:pPr lvl="0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Suspendisse</a:t>
            </a:r>
            <a:r>
              <a:rPr lang="en-US" dirty="0" smtClean="0"/>
              <a:t> in </a:t>
            </a:r>
            <a:r>
              <a:rPr lang="en-US" dirty="0" err="1" smtClean="0"/>
              <a:t>scelerisque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.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, </a:t>
            </a:r>
            <a:r>
              <a:rPr lang="en-US" dirty="0" err="1" smtClean="0"/>
              <a:t>nec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 </a:t>
            </a:r>
            <a:r>
              <a:rPr lang="en-US" dirty="0" err="1" smtClean="0"/>
              <a:t>tristique</a:t>
            </a:r>
            <a:r>
              <a:rPr lang="en-US" dirty="0" smtClean="0"/>
              <a:t> et. </a:t>
            </a:r>
            <a:r>
              <a:rPr lang="en-US" dirty="0" err="1" smtClean="0"/>
              <a:t>Etiam</a:t>
            </a:r>
            <a:r>
              <a:rPr lang="en-US" dirty="0" smtClean="0"/>
              <a:t> </a:t>
            </a:r>
            <a:r>
              <a:rPr lang="en-US" dirty="0" err="1" smtClean="0"/>
              <a:t>dapibus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id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accumsan</a:t>
            </a:r>
            <a:r>
              <a:rPr lang="en-US" dirty="0" smtClean="0"/>
              <a:t>,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placerat</a:t>
            </a:r>
            <a:r>
              <a:rPr lang="en-US" dirty="0" smtClean="0"/>
              <a:t> </a:t>
            </a:r>
            <a:r>
              <a:rPr lang="en-US" dirty="0" err="1" smtClean="0"/>
              <a:t>sapien</a:t>
            </a:r>
            <a:r>
              <a:rPr lang="en-US" dirty="0" smtClean="0"/>
              <a:t> tempus. Maecenas ligula ipsum, </a:t>
            </a:r>
            <a:r>
              <a:rPr lang="en-US" dirty="0" err="1" smtClean="0"/>
              <a:t>finibus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semper at, </a:t>
            </a:r>
            <a:r>
              <a:rPr lang="en-US" dirty="0" err="1" smtClean="0"/>
              <a:t>tristique</a:t>
            </a:r>
            <a:r>
              <a:rPr lang="en-US" dirty="0" smtClean="0"/>
              <a:t>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leo</a:t>
            </a:r>
            <a:r>
              <a:rPr lang="en-US" dirty="0" smtClean="0"/>
              <a:t>. </a:t>
            </a:r>
            <a:r>
              <a:rPr lang="en-US" dirty="0" err="1" smtClean="0"/>
              <a:t>Pellentesque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metus</a:t>
            </a:r>
            <a:r>
              <a:rPr lang="en-US" dirty="0" smtClean="0"/>
              <a:t>, </a:t>
            </a:r>
            <a:r>
              <a:rPr lang="en-US" dirty="0" err="1" smtClean="0"/>
              <a:t>egestas</a:t>
            </a:r>
            <a:r>
              <a:rPr lang="en-US" dirty="0" smtClean="0"/>
              <a:t> </a:t>
            </a:r>
            <a:r>
              <a:rPr lang="en-US" dirty="0" err="1" smtClean="0"/>
              <a:t>feugiat</a:t>
            </a:r>
            <a:r>
              <a:rPr lang="en-US" dirty="0" smtClean="0"/>
              <a:t> </a:t>
            </a:r>
            <a:r>
              <a:rPr lang="en-US" dirty="0" err="1" smtClean="0"/>
              <a:t>egestas</a:t>
            </a:r>
            <a:r>
              <a:rPr lang="en-US" dirty="0" smtClean="0"/>
              <a:t> at, </a:t>
            </a:r>
            <a:r>
              <a:rPr lang="en-US" dirty="0" err="1" smtClean="0"/>
              <a:t>sollicitudin</a:t>
            </a:r>
            <a:r>
              <a:rPr lang="en-US" dirty="0" smtClean="0"/>
              <a:t> at </a:t>
            </a:r>
            <a:r>
              <a:rPr lang="en-US" dirty="0" err="1" smtClean="0"/>
              <a:t>tortor</a:t>
            </a:r>
            <a:r>
              <a:rPr lang="en-US" dirty="0" smtClean="0"/>
              <a:t>. Integer </a:t>
            </a:r>
            <a:r>
              <a:rPr lang="en-US" dirty="0" err="1" smtClean="0"/>
              <a:t>orci</a:t>
            </a:r>
            <a:r>
              <a:rPr lang="en-US" dirty="0" smtClean="0"/>
              <a:t> </a:t>
            </a:r>
            <a:r>
              <a:rPr lang="en-US" dirty="0" err="1" smtClean="0"/>
              <a:t>tortor</a:t>
            </a:r>
            <a:r>
              <a:rPr lang="en-US" dirty="0" smtClean="0"/>
              <a:t>, </a:t>
            </a:r>
            <a:r>
              <a:rPr lang="en-US" dirty="0" err="1" smtClean="0"/>
              <a:t>sodales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mauris</a:t>
            </a:r>
            <a:r>
              <a:rPr lang="en-US" dirty="0" smtClean="0"/>
              <a:t> a, </a:t>
            </a:r>
            <a:r>
              <a:rPr lang="en-US" dirty="0" err="1" smtClean="0"/>
              <a:t>bibendum</a:t>
            </a:r>
            <a:r>
              <a:rPr lang="en-US" dirty="0" smtClean="0"/>
              <a:t>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turpis</a:t>
            </a:r>
            <a:r>
              <a:rPr lang="en-US" dirty="0" smtClean="0"/>
              <a:t>.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0FD20552-68BA-2442-B762-CAD2D0DE84C4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A02950E2-EECC-A046-AF88-EE1B7F0C4E6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6705600" y="0"/>
            <a:ext cx="5486400" cy="622433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8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885824" y="2377879"/>
            <a:ext cx="4184650" cy="1968444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6858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 marL="11430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 marL="16002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 marL="20574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Make a bulleted list really easy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2113244"/>
            <a:ext cx="4643607" cy="242682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solidFill>
                  <a:srgbClr val="F9F7FF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</p:txBody>
      </p:sp>
      <p:sp>
        <p:nvSpPr>
          <p:cNvPr id="16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E431B40A-05CD-8944-AFA0-A501874848CF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A7D4FD83-4E95-7C4B-91FC-F35A358A9A5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7493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>
              <a:defRPr sz="18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>
              <a:defRPr sz="16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>
              <a:defRPr sz="14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>
              <a:defRPr sz="14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3627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>
              <a:defRPr sz="18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>
              <a:defRPr sz="16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>
              <a:defRPr sz="14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>
              <a:defRPr sz="14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itle 9"/>
          <p:cNvSpPr>
            <a:spLocks noGrp="1"/>
          </p:cNvSpPr>
          <p:nvPr>
            <p:ph type="title"/>
          </p:nvPr>
        </p:nvSpPr>
        <p:spPr>
          <a:xfrm>
            <a:off x="749300" y="1600200"/>
            <a:ext cx="10515600" cy="890588"/>
          </a:xfrm>
          <a:prstGeom prst="rect">
            <a:avLst/>
          </a:prstGeom>
        </p:spPr>
        <p:txBody>
          <a:bodyPr/>
          <a:lstStyle>
            <a:lvl1pPr>
              <a:defRPr sz="32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36872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7493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>
              <a:defRPr sz="18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>
              <a:defRPr sz="16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>
              <a:defRPr sz="14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>
              <a:defRPr sz="14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itle 9"/>
          <p:cNvSpPr>
            <a:spLocks noGrp="1"/>
          </p:cNvSpPr>
          <p:nvPr>
            <p:ph type="title"/>
          </p:nvPr>
        </p:nvSpPr>
        <p:spPr>
          <a:xfrm>
            <a:off x="749300" y="1600200"/>
            <a:ext cx="10515600" cy="890588"/>
          </a:xfrm>
          <a:prstGeom prst="rect">
            <a:avLst/>
          </a:prstGeom>
        </p:spPr>
        <p:txBody>
          <a:bodyPr/>
          <a:lstStyle>
            <a:lvl1pPr>
              <a:defRPr sz="32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Content Placeholder 5"/>
          <p:cNvSpPr>
            <a:spLocks noGrp="1"/>
          </p:cNvSpPr>
          <p:nvPr>
            <p:ph sz="quarter" idx="11"/>
          </p:nvPr>
        </p:nvSpPr>
        <p:spPr>
          <a:xfrm>
            <a:off x="62357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2280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5"/>
          <p:cNvSpPr>
            <a:spLocks noGrp="1"/>
          </p:cNvSpPr>
          <p:nvPr>
            <p:ph sz="quarter" idx="11"/>
          </p:nvPr>
        </p:nvSpPr>
        <p:spPr>
          <a:xfrm>
            <a:off x="6235700" y="1600200"/>
            <a:ext cx="5029200" cy="40767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  <p:sp>
        <p:nvSpPr>
          <p:cNvPr id="4" name="Content Placeholder 5"/>
          <p:cNvSpPr>
            <a:spLocks noGrp="1"/>
          </p:cNvSpPr>
          <p:nvPr>
            <p:ph sz="quarter" idx="12"/>
          </p:nvPr>
        </p:nvSpPr>
        <p:spPr>
          <a:xfrm>
            <a:off x="749300" y="1600200"/>
            <a:ext cx="5029200" cy="40767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04294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FRAM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99624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010729" y="1792820"/>
            <a:ext cx="538044" cy="37304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58012" y="5139998"/>
            <a:ext cx="530870" cy="4663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029749" y="5171326"/>
            <a:ext cx="466308" cy="33717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285962" y="5117522"/>
            <a:ext cx="444784" cy="44478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315257" y="5049370"/>
            <a:ext cx="272610" cy="58108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079580" y="5147819"/>
            <a:ext cx="616958" cy="43043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392075" y="5112584"/>
            <a:ext cx="416090" cy="4950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539773" y="4042390"/>
            <a:ext cx="437612" cy="35152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489647" y="4054514"/>
            <a:ext cx="322826" cy="3156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447248" y="3984260"/>
            <a:ext cx="308480" cy="52369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263962" y="4017464"/>
            <a:ext cx="516522" cy="38021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94538" y="3954674"/>
            <a:ext cx="681524" cy="4734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49365" y="3928776"/>
            <a:ext cx="437608" cy="56674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35911" y="4088605"/>
            <a:ext cx="559564" cy="34434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098453" y="3981594"/>
            <a:ext cx="358698" cy="45195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473431" y="5067304"/>
            <a:ext cx="523698" cy="54522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606149" y="2838957"/>
            <a:ext cx="258262" cy="48065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439231" y="2828880"/>
            <a:ext cx="451958" cy="45195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400374" y="2914283"/>
            <a:ext cx="401742" cy="33000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327587" y="2919298"/>
            <a:ext cx="416088" cy="33717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185820" y="2794187"/>
            <a:ext cx="530872" cy="53087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49631" y="2836755"/>
            <a:ext cx="444784" cy="45195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126968" y="2851579"/>
            <a:ext cx="416088" cy="41608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134324" y="2801361"/>
            <a:ext cx="286958" cy="51652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558638" y="5103174"/>
            <a:ext cx="279784" cy="47348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527236" y="1747534"/>
            <a:ext cx="416088" cy="37304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499113" y="1729468"/>
            <a:ext cx="337176" cy="42326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363381" y="1696092"/>
            <a:ext cx="473478" cy="46630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417261" y="1677418"/>
            <a:ext cx="236740" cy="530872"/>
          </a:xfrm>
          <a:prstGeom prst="rect">
            <a:avLst/>
          </a:prstGeom>
          <a:noFill/>
        </p:spPr>
      </p:pic>
      <p:pic>
        <p:nvPicPr>
          <p:cNvPr id="31" name="Picture 30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150791" y="1675819"/>
            <a:ext cx="581088" cy="48782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98732" y="1710329"/>
            <a:ext cx="408916" cy="40891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 userDrawn="1"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79038" y="1720640"/>
            <a:ext cx="466304" cy="4017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3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44040" y="1493520"/>
            <a:ext cx="867527" cy="86752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5600" y="4906151"/>
            <a:ext cx="867527" cy="86752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44040" y="4906152"/>
            <a:ext cx="867527" cy="867527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82941" y="4906151"/>
            <a:ext cx="867527" cy="86752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7493" y="4915540"/>
            <a:ext cx="867527" cy="860298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56547" y="4915540"/>
            <a:ext cx="867527" cy="860298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72962" y="4931292"/>
            <a:ext cx="867527" cy="860298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31491" y="3765428"/>
            <a:ext cx="867527" cy="86752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31507" y="3773810"/>
            <a:ext cx="867527" cy="867527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72962" y="3782190"/>
            <a:ext cx="867527" cy="860298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82942" y="3773809"/>
            <a:ext cx="867527" cy="860298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1187" y="3773810"/>
            <a:ext cx="860298" cy="867527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3338" y="3773810"/>
            <a:ext cx="867527" cy="86752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5599" y="3773810"/>
            <a:ext cx="860298" cy="867527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33499" y="3773810"/>
            <a:ext cx="867527" cy="867527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28430" y="4942915"/>
            <a:ext cx="860298" cy="867527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517" y="2625862"/>
            <a:ext cx="867527" cy="867527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35061" y="2625862"/>
            <a:ext cx="860298" cy="867527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66357" y="2625860"/>
            <a:ext cx="867527" cy="867527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101868" y="2625862"/>
            <a:ext cx="867527" cy="867527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1188" y="2625862"/>
            <a:ext cx="867527" cy="867527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56547" y="2625862"/>
            <a:ext cx="867527" cy="867527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5600" y="2625862"/>
            <a:ext cx="867527" cy="867527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41881" y="2625862"/>
            <a:ext cx="860298" cy="867527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62982" y="4931292"/>
            <a:ext cx="867527" cy="867527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517" y="1491361"/>
            <a:ext cx="867527" cy="860298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35061" y="1493520"/>
            <a:ext cx="860298" cy="867527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66357" y="1493520"/>
            <a:ext cx="867527" cy="867527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101868" y="1493520"/>
            <a:ext cx="867527" cy="867527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1188" y="1493520"/>
            <a:ext cx="867527" cy="867527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6006" y="1491361"/>
            <a:ext cx="867527" cy="860298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 userDrawn="1"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83282" y="1493520"/>
            <a:ext cx="867527" cy="867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177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s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785855" y="1462825"/>
            <a:ext cx="925712" cy="92571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83720" y="4876624"/>
            <a:ext cx="925712" cy="92571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16904" y="4877058"/>
            <a:ext cx="925712" cy="9257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53848" y="4876624"/>
            <a:ext cx="925712" cy="9257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04245" y="4877058"/>
            <a:ext cx="925712" cy="92571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36416" y="4877058"/>
            <a:ext cx="925712" cy="92571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1376" y="4931170"/>
            <a:ext cx="925712" cy="92571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299566" y="3750887"/>
            <a:ext cx="925712" cy="92571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18674" y="3747174"/>
            <a:ext cx="925712" cy="92571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1376" y="3747173"/>
            <a:ext cx="925712" cy="92571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71428" y="3736336"/>
            <a:ext cx="925712" cy="92571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00235" y="3718796"/>
            <a:ext cx="925712" cy="92571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27454" y="3736336"/>
            <a:ext cx="925712" cy="92571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41740" y="3736336"/>
            <a:ext cx="933240" cy="92571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14947" y="3736336"/>
            <a:ext cx="925712" cy="92571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294996" y="4918601"/>
            <a:ext cx="933240" cy="92571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433" y="2596767"/>
            <a:ext cx="925712" cy="92571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19422" y="2604572"/>
            <a:ext cx="933240" cy="92571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99199" y="2604572"/>
            <a:ext cx="925712" cy="92571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04245" y="2607235"/>
            <a:ext cx="925712" cy="92571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35714" y="2595614"/>
            <a:ext cx="925712" cy="92571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54188" y="2604573"/>
            <a:ext cx="925712" cy="92571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14947" y="2604572"/>
            <a:ext cx="925712" cy="92571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19422" y="4931292"/>
            <a:ext cx="933240" cy="92571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517" y="1464284"/>
            <a:ext cx="925712" cy="92571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22503" y="1464284"/>
            <a:ext cx="925712" cy="92571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4754" y="1464284"/>
            <a:ext cx="925712" cy="92571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84038" y="1464284"/>
            <a:ext cx="925712" cy="92571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00235" y="1464285"/>
            <a:ext cx="925712" cy="92571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32881" y="1464427"/>
            <a:ext cx="925712" cy="92571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54189" y="1458654"/>
            <a:ext cx="925712" cy="925712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 userDrawn="1"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1376" y="2604572"/>
            <a:ext cx="925712" cy="9257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14" Type="http://schemas.openxmlformats.org/officeDocument/2006/relationships/image" Target="../media/image3.png"/><Relationship Id="rId15" Type="http://schemas.openxmlformats.org/officeDocument/2006/relationships/image" Target="../media/image4.png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2" Type="http://schemas.openxmlformats.org/officeDocument/2006/relationships/slideLayout" Target="../slideLayouts/slideLayout3.xml"/><Relationship Id="rId3" Type="http://schemas.openxmlformats.org/officeDocument/2006/relationships/slideLayout" Target="../slideLayouts/slideLayout4.xml"/><Relationship Id="rId4" Type="http://schemas.openxmlformats.org/officeDocument/2006/relationships/slideLayout" Target="../slideLayouts/slideLayout5.xml"/><Relationship Id="rId5" Type="http://schemas.openxmlformats.org/officeDocument/2006/relationships/slideLayout" Target="../slideLayouts/slideLayout6.xml"/><Relationship Id="rId6" Type="http://schemas.openxmlformats.org/officeDocument/2006/relationships/slideLayout" Target="../slideLayouts/slideLayout7.xml"/><Relationship Id="rId7" Type="http://schemas.openxmlformats.org/officeDocument/2006/relationships/slideLayout" Target="../slideLayouts/slideLayout8.xml"/><Relationship Id="rId8" Type="http://schemas.openxmlformats.org/officeDocument/2006/relationships/slideLayout" Target="../slideLayouts/slideLayout9.xml"/><Relationship Id="rId9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5.xml"/><Relationship Id="rId13" Type="http://schemas.openxmlformats.org/officeDocument/2006/relationships/theme" Target="../theme/theme3.xml"/><Relationship Id="rId14" Type="http://schemas.openxmlformats.org/officeDocument/2006/relationships/image" Target="../media/image102.png"/><Relationship Id="rId15" Type="http://schemas.openxmlformats.org/officeDocument/2006/relationships/image" Target="../media/image4.png"/><Relationship Id="rId16" Type="http://schemas.openxmlformats.org/officeDocument/2006/relationships/image" Target="../media/image103.png"/><Relationship Id="rId1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0.xml"/><Relationship Id="rId8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42" t="15577" r="22498" b="53153"/>
          <a:stretch/>
        </p:blipFill>
        <p:spPr>
          <a:xfrm>
            <a:off x="-11146" y="0"/>
            <a:ext cx="12203146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4913" y="1544659"/>
            <a:ext cx="5202174" cy="3755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048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5688" y="6449950"/>
            <a:ext cx="623621" cy="22866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176" y="641794"/>
            <a:ext cx="3146423" cy="428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656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84" r:id="rId6"/>
    <p:sldLayoutId id="2147483685" r:id="rId7"/>
    <p:sldLayoutId id="2147483686" r:id="rId8"/>
    <p:sldLayoutId id="2147483681" r:id="rId9"/>
    <p:sldLayoutId id="2147483675" r:id="rId10"/>
    <p:sldLayoutId id="2147483679" r:id="rId11"/>
    <p:sldLayoutId id="2147483680" r:id="rId12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5688" y="6449950"/>
            <a:ext cx="623621" cy="22866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351" y="733426"/>
            <a:ext cx="3143249" cy="428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2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87" r:id="rId6"/>
    <p:sldLayoutId id="2147483688" r:id="rId7"/>
    <p:sldLayoutId id="2147483689" r:id="rId8"/>
    <p:sldLayoutId id="2147483682" r:id="rId9"/>
    <p:sldLayoutId id="2147483678" r:id="rId10"/>
    <p:sldLayoutId id="2147483676" r:id="rId11"/>
    <p:sldLayoutId id="2147483677" r:id="rId12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987387"/>
      </p:ext>
    </p:extLst>
  </p:cSld>
  <p:clrMapOvr>
    <a:masterClrMapping/>
  </p:clrMapOvr>
</p:sld>
</file>

<file path=ppt/theme/theme1.xml><?xml version="1.0" encoding="utf-8"?>
<a:theme xmlns:a="http://schemas.openxmlformats.org/drawingml/2006/main" name="Cover">
  <a:themeElements>
    <a:clrScheme name="LSU Color Palette">
      <a:dk1>
        <a:srgbClr val="462C79"/>
      </a:dk1>
      <a:lt1>
        <a:srgbClr val="FBCF22"/>
      </a:lt1>
      <a:dk2>
        <a:srgbClr val="000000"/>
      </a:dk2>
      <a:lt2>
        <a:srgbClr val="E7E6E6"/>
      </a:lt2>
      <a:accent1>
        <a:srgbClr val="462C79"/>
      </a:accent1>
      <a:accent2>
        <a:srgbClr val="8364AA"/>
      </a:accent2>
      <a:accent3>
        <a:srgbClr val="C4B3D7"/>
      </a:accent3>
      <a:accent4>
        <a:srgbClr val="D09F2A"/>
      </a:accent4>
      <a:accent5>
        <a:srgbClr val="FBCF22"/>
      </a:accent5>
      <a:accent6>
        <a:srgbClr val="EFECDA"/>
      </a:accent6>
      <a:hlink>
        <a:srgbClr val="8364AA"/>
      </a:hlink>
      <a:folHlink>
        <a:srgbClr val="979797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SU CoE Powerpoint Template" id="{BC14F409-FDDA-D245-BC28-2DEA1E954ED3}" vid="{C9A91A25-25E6-D84F-A5AE-0CB8524C7D06}"/>
    </a:ext>
  </a:extLst>
</a:theme>
</file>

<file path=ppt/theme/theme2.xml><?xml version="1.0" encoding="utf-8"?>
<a:theme xmlns:a="http://schemas.openxmlformats.org/drawingml/2006/main" name="White-General">
  <a:themeElements>
    <a:clrScheme name="LSU Color Palette">
      <a:dk1>
        <a:srgbClr val="462C79"/>
      </a:dk1>
      <a:lt1>
        <a:srgbClr val="FBCF22"/>
      </a:lt1>
      <a:dk2>
        <a:srgbClr val="000000"/>
      </a:dk2>
      <a:lt2>
        <a:srgbClr val="E7E6E6"/>
      </a:lt2>
      <a:accent1>
        <a:srgbClr val="462C79"/>
      </a:accent1>
      <a:accent2>
        <a:srgbClr val="8364AA"/>
      </a:accent2>
      <a:accent3>
        <a:srgbClr val="C4B3D7"/>
      </a:accent3>
      <a:accent4>
        <a:srgbClr val="D09F2A"/>
      </a:accent4>
      <a:accent5>
        <a:srgbClr val="FBCF22"/>
      </a:accent5>
      <a:accent6>
        <a:srgbClr val="EFECDA"/>
      </a:accent6>
      <a:hlink>
        <a:srgbClr val="8364AA"/>
      </a:hlink>
      <a:folHlink>
        <a:srgbClr val="979797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SU CoE Powerpoint Template" id="{BC14F409-FDDA-D245-BC28-2DEA1E954ED3}" vid="{A71DA856-C697-3649-A8F2-DCBC12C5E133}"/>
    </a:ext>
  </a:extLst>
</a:theme>
</file>

<file path=ppt/theme/theme3.xml><?xml version="1.0" encoding="utf-8"?>
<a:theme xmlns:a="http://schemas.openxmlformats.org/drawingml/2006/main" name="Purple-General">
  <a:themeElements>
    <a:clrScheme name="LSU Color Palette">
      <a:dk1>
        <a:srgbClr val="462C79"/>
      </a:dk1>
      <a:lt1>
        <a:srgbClr val="FBCF22"/>
      </a:lt1>
      <a:dk2>
        <a:srgbClr val="000000"/>
      </a:dk2>
      <a:lt2>
        <a:srgbClr val="E7E6E6"/>
      </a:lt2>
      <a:accent1>
        <a:srgbClr val="462C79"/>
      </a:accent1>
      <a:accent2>
        <a:srgbClr val="8364AA"/>
      </a:accent2>
      <a:accent3>
        <a:srgbClr val="C4B3D7"/>
      </a:accent3>
      <a:accent4>
        <a:srgbClr val="D09F2A"/>
      </a:accent4>
      <a:accent5>
        <a:srgbClr val="FBCF22"/>
      </a:accent5>
      <a:accent6>
        <a:srgbClr val="EFECDA"/>
      </a:accent6>
      <a:hlink>
        <a:srgbClr val="8364AA"/>
      </a:hlink>
      <a:folHlink>
        <a:srgbClr val="979797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SU CoE Powerpoint Template" id="{BC14F409-FDDA-D245-BC28-2DEA1E954ED3}" vid="{E6D9F671-03AE-234D-ADFF-242A4239ED26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</TotalTime>
  <Words>0</Words>
  <Application>Microsoft Macintosh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Calibri</vt:lpstr>
      <vt:lpstr>Helvetica</vt:lpstr>
      <vt:lpstr>Arial</vt:lpstr>
      <vt:lpstr>Cover</vt:lpstr>
      <vt:lpstr>White-General</vt:lpstr>
      <vt:lpstr>Purple-General</vt:lpstr>
      <vt:lpstr>PowerPoint Presentation</vt:lpstr>
    </vt:vector>
  </TitlesOfParts>
  <Company/>
  <LinksUpToDate>false</LinksUpToDate>
  <SharedDoc>false</SharedDoc>
  <HyperlinksChanged>false</HyperlinksChanged>
  <AppVersion>15.0037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Casey Muller</dc:creator>
  <cp:lastModifiedBy>Casey Muller</cp:lastModifiedBy>
  <cp:revision>5</cp:revision>
  <dcterms:created xsi:type="dcterms:W3CDTF">2017-09-27T15:40:17Z</dcterms:created>
  <dcterms:modified xsi:type="dcterms:W3CDTF">2017-09-27T16:23:45Z</dcterms:modified>
</cp:coreProperties>
</file>