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628" y="952697"/>
            <a:ext cx="5427472" cy="494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62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62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Elec-CompSci Powerpoint Template" id="{0908308F-C2E0-3C41-AEA1-1AE91A76CD76}" vid="{E6EFCCBB-7F03-0644-B581-160DE098413E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Elec-CompSci Powerpoint Template" id="{0908308F-C2E0-3C41-AEA1-1AE91A76CD76}" vid="{A5CE4384-0F46-6540-ACAA-024204A310F9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Elec-CompSci Powerpoint Template" id="{0908308F-C2E0-3C41-AEA1-1AE91A76CD76}" vid="{C7F275C1-25D2-C146-99A1-27BED3E41D47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10</cp:revision>
  <dcterms:created xsi:type="dcterms:W3CDTF">2017-09-27T15:40:17Z</dcterms:created>
  <dcterms:modified xsi:type="dcterms:W3CDTF">2017-09-27T16:54:05Z</dcterms:modified>
</cp:coreProperties>
</file>