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60" r:id="rId1"/>
    <p:sldMasterId id="2147483663" r:id="rId2"/>
    <p:sldMasterId id="2147483669" r:id="rId3"/>
  </p:sldMasterIdLst>
  <p:notesMasterIdLst>
    <p:notesMasterId r:id="rId5"/>
  </p:notesMasterIdLst>
  <p:handoutMasterIdLst>
    <p:handoutMasterId r:id="rId6"/>
  </p:handoutMasterIdLst>
  <p:sldIdLst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84"/>
    <p:restoredTop sz="94613"/>
  </p:normalViewPr>
  <p:slideViewPr>
    <p:cSldViewPr snapToGrid="0" snapToObjects="1">
      <p:cViewPr>
        <p:scale>
          <a:sx n="100" d="100"/>
          <a:sy n="100" d="100"/>
        </p:scale>
        <p:origin x="320" y="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5" d="100"/>
          <a:sy n="95" d="100"/>
        </p:scale>
        <p:origin x="2512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B66ED-D34C-2143-8F23-849DD175FC13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177B5-11D6-BF4A-8B8A-9D70ACCA2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455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05777-EB75-EF4C-9A66-49B54B674729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15A77-D8FE-604E-A7CD-3B05D93F5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0" Type="http://schemas.openxmlformats.org/officeDocument/2006/relationships/image" Target="../media/image24.emf"/><Relationship Id="rId21" Type="http://schemas.openxmlformats.org/officeDocument/2006/relationships/image" Target="../media/image25.emf"/><Relationship Id="rId22" Type="http://schemas.openxmlformats.org/officeDocument/2006/relationships/image" Target="../media/image26.emf"/><Relationship Id="rId23" Type="http://schemas.openxmlformats.org/officeDocument/2006/relationships/image" Target="../media/image27.emf"/><Relationship Id="rId24" Type="http://schemas.openxmlformats.org/officeDocument/2006/relationships/image" Target="../media/image28.emf"/><Relationship Id="rId25" Type="http://schemas.openxmlformats.org/officeDocument/2006/relationships/image" Target="../media/image29.emf"/><Relationship Id="rId26" Type="http://schemas.openxmlformats.org/officeDocument/2006/relationships/image" Target="../media/image30.emf"/><Relationship Id="rId27" Type="http://schemas.openxmlformats.org/officeDocument/2006/relationships/image" Target="../media/image31.emf"/><Relationship Id="rId28" Type="http://schemas.openxmlformats.org/officeDocument/2006/relationships/image" Target="../media/image32.emf"/><Relationship Id="rId29" Type="http://schemas.openxmlformats.org/officeDocument/2006/relationships/image" Target="../media/image33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emf"/><Relationship Id="rId3" Type="http://schemas.openxmlformats.org/officeDocument/2006/relationships/image" Target="../media/image7.emf"/><Relationship Id="rId4" Type="http://schemas.openxmlformats.org/officeDocument/2006/relationships/image" Target="../media/image8.emf"/><Relationship Id="rId5" Type="http://schemas.openxmlformats.org/officeDocument/2006/relationships/image" Target="../media/image9.emf"/><Relationship Id="rId30" Type="http://schemas.openxmlformats.org/officeDocument/2006/relationships/image" Target="../media/image34.emf"/><Relationship Id="rId31" Type="http://schemas.openxmlformats.org/officeDocument/2006/relationships/image" Target="../media/image35.emf"/><Relationship Id="rId32" Type="http://schemas.openxmlformats.org/officeDocument/2006/relationships/image" Target="../media/image36.emf"/><Relationship Id="rId9" Type="http://schemas.openxmlformats.org/officeDocument/2006/relationships/image" Target="../media/image13.emf"/><Relationship Id="rId6" Type="http://schemas.openxmlformats.org/officeDocument/2006/relationships/image" Target="../media/image10.emf"/><Relationship Id="rId7" Type="http://schemas.openxmlformats.org/officeDocument/2006/relationships/image" Target="../media/image11.emf"/><Relationship Id="rId8" Type="http://schemas.openxmlformats.org/officeDocument/2006/relationships/image" Target="../media/image12.emf"/><Relationship Id="rId33" Type="http://schemas.openxmlformats.org/officeDocument/2006/relationships/image" Target="../media/image37.emf"/><Relationship Id="rId10" Type="http://schemas.openxmlformats.org/officeDocument/2006/relationships/image" Target="../media/image14.emf"/><Relationship Id="rId11" Type="http://schemas.openxmlformats.org/officeDocument/2006/relationships/image" Target="../media/image15.emf"/><Relationship Id="rId12" Type="http://schemas.openxmlformats.org/officeDocument/2006/relationships/image" Target="../media/image16.emf"/><Relationship Id="rId13" Type="http://schemas.openxmlformats.org/officeDocument/2006/relationships/image" Target="../media/image17.emf"/><Relationship Id="rId14" Type="http://schemas.openxmlformats.org/officeDocument/2006/relationships/image" Target="../media/image18.emf"/><Relationship Id="rId15" Type="http://schemas.openxmlformats.org/officeDocument/2006/relationships/image" Target="../media/image19.emf"/><Relationship Id="rId16" Type="http://schemas.openxmlformats.org/officeDocument/2006/relationships/image" Target="../media/image20.emf"/><Relationship Id="rId17" Type="http://schemas.openxmlformats.org/officeDocument/2006/relationships/image" Target="../media/image21.emf"/><Relationship Id="rId18" Type="http://schemas.openxmlformats.org/officeDocument/2006/relationships/image" Target="../media/image22.emf"/><Relationship Id="rId19" Type="http://schemas.openxmlformats.org/officeDocument/2006/relationships/image" Target="../media/image23.emf"/></Relationships>
</file>

<file path=ppt/slideLayouts/_rels/slideLayout12.xml.rels><?xml version="1.0" encoding="UTF-8" standalone="yes"?>
<Relationships xmlns="http://schemas.openxmlformats.org/package/2006/relationships"><Relationship Id="rId20" Type="http://schemas.openxmlformats.org/officeDocument/2006/relationships/image" Target="../media/image56.emf"/><Relationship Id="rId21" Type="http://schemas.openxmlformats.org/officeDocument/2006/relationships/image" Target="../media/image57.emf"/><Relationship Id="rId22" Type="http://schemas.openxmlformats.org/officeDocument/2006/relationships/image" Target="../media/image58.emf"/><Relationship Id="rId23" Type="http://schemas.openxmlformats.org/officeDocument/2006/relationships/image" Target="../media/image59.emf"/><Relationship Id="rId24" Type="http://schemas.openxmlformats.org/officeDocument/2006/relationships/image" Target="../media/image60.emf"/><Relationship Id="rId25" Type="http://schemas.openxmlformats.org/officeDocument/2006/relationships/image" Target="../media/image61.emf"/><Relationship Id="rId26" Type="http://schemas.openxmlformats.org/officeDocument/2006/relationships/image" Target="../media/image62.emf"/><Relationship Id="rId27" Type="http://schemas.openxmlformats.org/officeDocument/2006/relationships/image" Target="../media/image63.emf"/><Relationship Id="rId28" Type="http://schemas.openxmlformats.org/officeDocument/2006/relationships/image" Target="../media/image64.emf"/><Relationship Id="rId29" Type="http://schemas.openxmlformats.org/officeDocument/2006/relationships/image" Target="../media/image65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emf"/><Relationship Id="rId3" Type="http://schemas.openxmlformats.org/officeDocument/2006/relationships/image" Target="../media/image39.emf"/><Relationship Id="rId4" Type="http://schemas.openxmlformats.org/officeDocument/2006/relationships/image" Target="../media/image40.emf"/><Relationship Id="rId5" Type="http://schemas.openxmlformats.org/officeDocument/2006/relationships/image" Target="../media/image41.emf"/><Relationship Id="rId30" Type="http://schemas.openxmlformats.org/officeDocument/2006/relationships/image" Target="../media/image66.emf"/><Relationship Id="rId31" Type="http://schemas.openxmlformats.org/officeDocument/2006/relationships/image" Target="../media/image67.emf"/><Relationship Id="rId32" Type="http://schemas.openxmlformats.org/officeDocument/2006/relationships/image" Target="../media/image68.emf"/><Relationship Id="rId9" Type="http://schemas.openxmlformats.org/officeDocument/2006/relationships/image" Target="../media/image45.emf"/><Relationship Id="rId6" Type="http://schemas.openxmlformats.org/officeDocument/2006/relationships/image" Target="../media/image42.emf"/><Relationship Id="rId7" Type="http://schemas.openxmlformats.org/officeDocument/2006/relationships/image" Target="../media/image43.emf"/><Relationship Id="rId8" Type="http://schemas.openxmlformats.org/officeDocument/2006/relationships/image" Target="../media/image44.emf"/><Relationship Id="rId33" Type="http://schemas.openxmlformats.org/officeDocument/2006/relationships/image" Target="../media/image69.emf"/><Relationship Id="rId10" Type="http://schemas.openxmlformats.org/officeDocument/2006/relationships/image" Target="../media/image46.emf"/><Relationship Id="rId11" Type="http://schemas.openxmlformats.org/officeDocument/2006/relationships/image" Target="../media/image47.emf"/><Relationship Id="rId12" Type="http://schemas.openxmlformats.org/officeDocument/2006/relationships/image" Target="../media/image48.emf"/><Relationship Id="rId13" Type="http://schemas.openxmlformats.org/officeDocument/2006/relationships/image" Target="../media/image49.emf"/><Relationship Id="rId14" Type="http://schemas.openxmlformats.org/officeDocument/2006/relationships/image" Target="../media/image50.emf"/><Relationship Id="rId15" Type="http://schemas.openxmlformats.org/officeDocument/2006/relationships/image" Target="../media/image51.emf"/><Relationship Id="rId16" Type="http://schemas.openxmlformats.org/officeDocument/2006/relationships/image" Target="../media/image52.emf"/><Relationship Id="rId17" Type="http://schemas.openxmlformats.org/officeDocument/2006/relationships/image" Target="../media/image53.emf"/><Relationship Id="rId18" Type="http://schemas.openxmlformats.org/officeDocument/2006/relationships/image" Target="../media/image54.emf"/><Relationship Id="rId19" Type="http://schemas.openxmlformats.org/officeDocument/2006/relationships/image" Target="../media/image55.emf"/></Relationships>
</file>

<file path=ppt/slideLayouts/_rels/slideLayout1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88.emf"/><Relationship Id="rId21" Type="http://schemas.openxmlformats.org/officeDocument/2006/relationships/image" Target="../media/image89.emf"/><Relationship Id="rId22" Type="http://schemas.openxmlformats.org/officeDocument/2006/relationships/image" Target="../media/image90.emf"/><Relationship Id="rId23" Type="http://schemas.openxmlformats.org/officeDocument/2006/relationships/image" Target="../media/image91.emf"/><Relationship Id="rId24" Type="http://schemas.openxmlformats.org/officeDocument/2006/relationships/image" Target="../media/image92.emf"/><Relationship Id="rId25" Type="http://schemas.openxmlformats.org/officeDocument/2006/relationships/image" Target="../media/image93.emf"/><Relationship Id="rId26" Type="http://schemas.openxmlformats.org/officeDocument/2006/relationships/image" Target="../media/image94.emf"/><Relationship Id="rId27" Type="http://schemas.openxmlformats.org/officeDocument/2006/relationships/image" Target="../media/image95.emf"/><Relationship Id="rId28" Type="http://schemas.openxmlformats.org/officeDocument/2006/relationships/image" Target="../media/image96.emf"/><Relationship Id="rId29" Type="http://schemas.openxmlformats.org/officeDocument/2006/relationships/image" Target="../media/image97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0.emf"/><Relationship Id="rId3" Type="http://schemas.openxmlformats.org/officeDocument/2006/relationships/image" Target="../media/image71.emf"/><Relationship Id="rId4" Type="http://schemas.openxmlformats.org/officeDocument/2006/relationships/image" Target="../media/image72.emf"/><Relationship Id="rId5" Type="http://schemas.openxmlformats.org/officeDocument/2006/relationships/image" Target="../media/image73.emf"/><Relationship Id="rId30" Type="http://schemas.openxmlformats.org/officeDocument/2006/relationships/image" Target="../media/image98.emf"/><Relationship Id="rId31" Type="http://schemas.openxmlformats.org/officeDocument/2006/relationships/image" Target="../media/image99.emf"/><Relationship Id="rId32" Type="http://schemas.openxmlformats.org/officeDocument/2006/relationships/image" Target="../media/image100.emf"/><Relationship Id="rId9" Type="http://schemas.openxmlformats.org/officeDocument/2006/relationships/image" Target="../media/image77.emf"/><Relationship Id="rId6" Type="http://schemas.openxmlformats.org/officeDocument/2006/relationships/image" Target="../media/image74.emf"/><Relationship Id="rId7" Type="http://schemas.openxmlformats.org/officeDocument/2006/relationships/image" Target="../media/image75.emf"/><Relationship Id="rId8" Type="http://schemas.openxmlformats.org/officeDocument/2006/relationships/image" Target="../media/image76.emf"/><Relationship Id="rId33" Type="http://schemas.openxmlformats.org/officeDocument/2006/relationships/image" Target="../media/image101.emf"/><Relationship Id="rId10" Type="http://schemas.openxmlformats.org/officeDocument/2006/relationships/image" Target="../media/image78.emf"/><Relationship Id="rId11" Type="http://schemas.openxmlformats.org/officeDocument/2006/relationships/image" Target="../media/image79.emf"/><Relationship Id="rId12" Type="http://schemas.openxmlformats.org/officeDocument/2006/relationships/image" Target="../media/image80.emf"/><Relationship Id="rId13" Type="http://schemas.openxmlformats.org/officeDocument/2006/relationships/image" Target="../media/image81.emf"/><Relationship Id="rId14" Type="http://schemas.openxmlformats.org/officeDocument/2006/relationships/image" Target="../media/image82.emf"/><Relationship Id="rId15" Type="http://schemas.openxmlformats.org/officeDocument/2006/relationships/image" Target="../media/image83.emf"/><Relationship Id="rId16" Type="http://schemas.openxmlformats.org/officeDocument/2006/relationships/image" Target="../media/image84.emf"/><Relationship Id="rId17" Type="http://schemas.openxmlformats.org/officeDocument/2006/relationships/image" Target="../media/image85.emf"/><Relationship Id="rId18" Type="http://schemas.openxmlformats.org/officeDocument/2006/relationships/image" Target="../media/image86.emf"/><Relationship Id="rId19" Type="http://schemas.openxmlformats.org/officeDocument/2006/relationships/image" Target="../media/image87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22.emf"/><Relationship Id="rId21" Type="http://schemas.openxmlformats.org/officeDocument/2006/relationships/image" Target="../media/image123.emf"/><Relationship Id="rId22" Type="http://schemas.openxmlformats.org/officeDocument/2006/relationships/image" Target="../media/image124.emf"/><Relationship Id="rId23" Type="http://schemas.openxmlformats.org/officeDocument/2006/relationships/image" Target="../media/image125.emf"/><Relationship Id="rId24" Type="http://schemas.openxmlformats.org/officeDocument/2006/relationships/image" Target="../media/image126.emf"/><Relationship Id="rId25" Type="http://schemas.openxmlformats.org/officeDocument/2006/relationships/image" Target="../media/image127.emf"/><Relationship Id="rId26" Type="http://schemas.openxmlformats.org/officeDocument/2006/relationships/image" Target="../media/image128.emf"/><Relationship Id="rId27" Type="http://schemas.openxmlformats.org/officeDocument/2006/relationships/image" Target="../media/image129.emf"/><Relationship Id="rId28" Type="http://schemas.openxmlformats.org/officeDocument/2006/relationships/image" Target="../media/image130.emf"/><Relationship Id="rId29" Type="http://schemas.openxmlformats.org/officeDocument/2006/relationships/image" Target="../media/image131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4.emf"/><Relationship Id="rId3" Type="http://schemas.openxmlformats.org/officeDocument/2006/relationships/image" Target="../media/image105.emf"/><Relationship Id="rId4" Type="http://schemas.openxmlformats.org/officeDocument/2006/relationships/image" Target="../media/image106.emf"/><Relationship Id="rId5" Type="http://schemas.openxmlformats.org/officeDocument/2006/relationships/image" Target="../media/image107.emf"/><Relationship Id="rId30" Type="http://schemas.openxmlformats.org/officeDocument/2006/relationships/image" Target="../media/image132.emf"/><Relationship Id="rId31" Type="http://schemas.openxmlformats.org/officeDocument/2006/relationships/image" Target="../media/image133.emf"/><Relationship Id="rId32" Type="http://schemas.openxmlformats.org/officeDocument/2006/relationships/image" Target="../media/image134.emf"/><Relationship Id="rId9" Type="http://schemas.openxmlformats.org/officeDocument/2006/relationships/image" Target="../media/image111.emf"/><Relationship Id="rId6" Type="http://schemas.openxmlformats.org/officeDocument/2006/relationships/image" Target="../media/image108.emf"/><Relationship Id="rId7" Type="http://schemas.openxmlformats.org/officeDocument/2006/relationships/image" Target="../media/image109.emf"/><Relationship Id="rId8" Type="http://schemas.openxmlformats.org/officeDocument/2006/relationships/image" Target="../media/image110.emf"/><Relationship Id="rId33" Type="http://schemas.openxmlformats.org/officeDocument/2006/relationships/image" Target="../media/image135.emf"/><Relationship Id="rId10" Type="http://schemas.openxmlformats.org/officeDocument/2006/relationships/image" Target="../media/image112.emf"/><Relationship Id="rId11" Type="http://schemas.openxmlformats.org/officeDocument/2006/relationships/image" Target="../media/image113.emf"/><Relationship Id="rId12" Type="http://schemas.openxmlformats.org/officeDocument/2006/relationships/image" Target="../media/image114.emf"/><Relationship Id="rId13" Type="http://schemas.openxmlformats.org/officeDocument/2006/relationships/image" Target="../media/image115.emf"/><Relationship Id="rId14" Type="http://schemas.openxmlformats.org/officeDocument/2006/relationships/image" Target="../media/image116.emf"/><Relationship Id="rId15" Type="http://schemas.openxmlformats.org/officeDocument/2006/relationships/image" Target="../media/image117.emf"/><Relationship Id="rId16" Type="http://schemas.openxmlformats.org/officeDocument/2006/relationships/image" Target="../media/image118.emf"/><Relationship Id="rId17" Type="http://schemas.openxmlformats.org/officeDocument/2006/relationships/image" Target="../media/image119.emf"/><Relationship Id="rId18" Type="http://schemas.openxmlformats.org/officeDocument/2006/relationships/image" Target="../media/image120.emf"/><Relationship Id="rId19" Type="http://schemas.openxmlformats.org/officeDocument/2006/relationships/image" Target="../media/image121.emf"/></Relationships>
</file>

<file path=ppt/slideLayouts/_rels/slideLayout24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54.emf"/><Relationship Id="rId21" Type="http://schemas.openxmlformats.org/officeDocument/2006/relationships/image" Target="../media/image155.emf"/><Relationship Id="rId22" Type="http://schemas.openxmlformats.org/officeDocument/2006/relationships/image" Target="../media/image156.emf"/><Relationship Id="rId23" Type="http://schemas.openxmlformats.org/officeDocument/2006/relationships/image" Target="../media/image157.emf"/><Relationship Id="rId24" Type="http://schemas.openxmlformats.org/officeDocument/2006/relationships/image" Target="../media/image158.emf"/><Relationship Id="rId25" Type="http://schemas.openxmlformats.org/officeDocument/2006/relationships/image" Target="../media/image159.emf"/><Relationship Id="rId26" Type="http://schemas.openxmlformats.org/officeDocument/2006/relationships/image" Target="../media/image160.emf"/><Relationship Id="rId27" Type="http://schemas.openxmlformats.org/officeDocument/2006/relationships/image" Target="../media/image161.emf"/><Relationship Id="rId28" Type="http://schemas.openxmlformats.org/officeDocument/2006/relationships/image" Target="../media/image162.emf"/><Relationship Id="rId29" Type="http://schemas.openxmlformats.org/officeDocument/2006/relationships/image" Target="../media/image163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36.emf"/><Relationship Id="rId3" Type="http://schemas.openxmlformats.org/officeDocument/2006/relationships/image" Target="../media/image137.emf"/><Relationship Id="rId4" Type="http://schemas.openxmlformats.org/officeDocument/2006/relationships/image" Target="../media/image138.emf"/><Relationship Id="rId5" Type="http://schemas.openxmlformats.org/officeDocument/2006/relationships/image" Target="../media/image139.emf"/><Relationship Id="rId30" Type="http://schemas.openxmlformats.org/officeDocument/2006/relationships/image" Target="../media/image164.emf"/><Relationship Id="rId31" Type="http://schemas.openxmlformats.org/officeDocument/2006/relationships/image" Target="../media/image165.emf"/><Relationship Id="rId32" Type="http://schemas.openxmlformats.org/officeDocument/2006/relationships/image" Target="../media/image166.emf"/><Relationship Id="rId9" Type="http://schemas.openxmlformats.org/officeDocument/2006/relationships/image" Target="../media/image143.emf"/><Relationship Id="rId6" Type="http://schemas.openxmlformats.org/officeDocument/2006/relationships/image" Target="../media/image140.emf"/><Relationship Id="rId7" Type="http://schemas.openxmlformats.org/officeDocument/2006/relationships/image" Target="../media/image141.emf"/><Relationship Id="rId8" Type="http://schemas.openxmlformats.org/officeDocument/2006/relationships/image" Target="../media/image142.emf"/><Relationship Id="rId33" Type="http://schemas.openxmlformats.org/officeDocument/2006/relationships/image" Target="../media/image167.emf"/><Relationship Id="rId10" Type="http://schemas.openxmlformats.org/officeDocument/2006/relationships/image" Target="../media/image144.emf"/><Relationship Id="rId11" Type="http://schemas.openxmlformats.org/officeDocument/2006/relationships/image" Target="../media/image145.emf"/><Relationship Id="rId12" Type="http://schemas.openxmlformats.org/officeDocument/2006/relationships/image" Target="../media/image146.emf"/><Relationship Id="rId13" Type="http://schemas.openxmlformats.org/officeDocument/2006/relationships/image" Target="../media/image147.emf"/><Relationship Id="rId14" Type="http://schemas.openxmlformats.org/officeDocument/2006/relationships/image" Target="../media/image148.emf"/><Relationship Id="rId15" Type="http://schemas.openxmlformats.org/officeDocument/2006/relationships/image" Target="../media/image149.emf"/><Relationship Id="rId16" Type="http://schemas.openxmlformats.org/officeDocument/2006/relationships/image" Target="../media/image150.emf"/><Relationship Id="rId17" Type="http://schemas.openxmlformats.org/officeDocument/2006/relationships/image" Target="../media/image151.emf"/><Relationship Id="rId18" Type="http://schemas.openxmlformats.org/officeDocument/2006/relationships/image" Target="../media/image152.emf"/><Relationship Id="rId19" Type="http://schemas.openxmlformats.org/officeDocument/2006/relationships/image" Target="../media/image153.emf"/></Relationships>
</file>

<file path=ppt/slideLayouts/_rels/slideLayout25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86.emf"/><Relationship Id="rId21" Type="http://schemas.openxmlformats.org/officeDocument/2006/relationships/image" Target="../media/image187.emf"/><Relationship Id="rId22" Type="http://schemas.openxmlformats.org/officeDocument/2006/relationships/image" Target="../media/image188.emf"/><Relationship Id="rId23" Type="http://schemas.openxmlformats.org/officeDocument/2006/relationships/image" Target="../media/image189.emf"/><Relationship Id="rId24" Type="http://schemas.openxmlformats.org/officeDocument/2006/relationships/image" Target="../media/image190.emf"/><Relationship Id="rId25" Type="http://schemas.openxmlformats.org/officeDocument/2006/relationships/image" Target="../media/image191.emf"/><Relationship Id="rId26" Type="http://schemas.openxmlformats.org/officeDocument/2006/relationships/image" Target="../media/image192.emf"/><Relationship Id="rId27" Type="http://schemas.openxmlformats.org/officeDocument/2006/relationships/image" Target="../media/image193.emf"/><Relationship Id="rId28" Type="http://schemas.openxmlformats.org/officeDocument/2006/relationships/image" Target="../media/image194.emf"/><Relationship Id="rId29" Type="http://schemas.openxmlformats.org/officeDocument/2006/relationships/image" Target="../media/image195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68.emf"/><Relationship Id="rId3" Type="http://schemas.openxmlformats.org/officeDocument/2006/relationships/image" Target="../media/image169.emf"/><Relationship Id="rId4" Type="http://schemas.openxmlformats.org/officeDocument/2006/relationships/image" Target="../media/image170.emf"/><Relationship Id="rId5" Type="http://schemas.openxmlformats.org/officeDocument/2006/relationships/image" Target="../media/image171.emf"/><Relationship Id="rId30" Type="http://schemas.openxmlformats.org/officeDocument/2006/relationships/image" Target="../media/image196.emf"/><Relationship Id="rId31" Type="http://schemas.openxmlformats.org/officeDocument/2006/relationships/image" Target="../media/image197.emf"/><Relationship Id="rId32" Type="http://schemas.openxmlformats.org/officeDocument/2006/relationships/image" Target="../media/image198.emf"/><Relationship Id="rId9" Type="http://schemas.openxmlformats.org/officeDocument/2006/relationships/image" Target="../media/image175.emf"/><Relationship Id="rId6" Type="http://schemas.openxmlformats.org/officeDocument/2006/relationships/image" Target="../media/image172.emf"/><Relationship Id="rId7" Type="http://schemas.openxmlformats.org/officeDocument/2006/relationships/image" Target="../media/image173.emf"/><Relationship Id="rId8" Type="http://schemas.openxmlformats.org/officeDocument/2006/relationships/image" Target="../media/image174.emf"/><Relationship Id="rId33" Type="http://schemas.openxmlformats.org/officeDocument/2006/relationships/image" Target="../media/image199.emf"/><Relationship Id="rId10" Type="http://schemas.openxmlformats.org/officeDocument/2006/relationships/image" Target="../media/image176.emf"/><Relationship Id="rId11" Type="http://schemas.openxmlformats.org/officeDocument/2006/relationships/image" Target="../media/image177.emf"/><Relationship Id="rId12" Type="http://schemas.openxmlformats.org/officeDocument/2006/relationships/image" Target="../media/image178.emf"/><Relationship Id="rId13" Type="http://schemas.openxmlformats.org/officeDocument/2006/relationships/image" Target="../media/image179.emf"/><Relationship Id="rId14" Type="http://schemas.openxmlformats.org/officeDocument/2006/relationships/image" Target="../media/image180.emf"/><Relationship Id="rId15" Type="http://schemas.openxmlformats.org/officeDocument/2006/relationships/image" Target="../media/image181.emf"/><Relationship Id="rId16" Type="http://schemas.openxmlformats.org/officeDocument/2006/relationships/image" Target="../media/image182.emf"/><Relationship Id="rId17" Type="http://schemas.openxmlformats.org/officeDocument/2006/relationships/image" Target="../media/image183.emf"/><Relationship Id="rId18" Type="http://schemas.openxmlformats.org/officeDocument/2006/relationships/image" Target="../media/image184.emf"/><Relationship Id="rId19" Type="http://schemas.openxmlformats.org/officeDocument/2006/relationships/image" Target="../media/image185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847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CF06203-5F8C-2541-AE27-92EEE0F4EC3D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0C85BA6-357D-0B42-BE4F-E601DD0707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D8D975BA-D0DC-0D4A-B1B6-F616A2D4F06B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1B84A63-EDA9-B24B-A105-82A949BAB0F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9D8376A9-CF73-2844-AE41-E326B0950281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5C3F91E-0D18-9647-B89F-469C10A4005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515B71-0052-7543-9A28-56F27327D4C7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5A38D63-EF50-1542-A849-D6AE0BA4DD5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CE58E66-D04D-2C4C-ACB4-BDEEC4745A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82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text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54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03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483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981853" y="1736755"/>
            <a:ext cx="592028" cy="4104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26952" y="5137471"/>
            <a:ext cx="584140" cy="513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7274" y="5148373"/>
            <a:ext cx="513093" cy="3710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4769" y="5116485"/>
            <a:ext cx="489410" cy="4894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295066" y="5023056"/>
            <a:ext cx="299963" cy="639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32133" y="5124378"/>
            <a:ext cx="678861" cy="4736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79740" y="5124378"/>
            <a:ext cx="457835" cy="5446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4494" y="4016975"/>
            <a:ext cx="481520" cy="3867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59" y="4037302"/>
            <a:ext cx="355215" cy="3473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37009" y="3940531"/>
            <a:ext cx="339430" cy="5762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45301" y="3990009"/>
            <a:ext cx="568348" cy="4183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44788" y="3916850"/>
            <a:ext cx="749910" cy="520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23555" y="3916850"/>
            <a:ext cx="481519" cy="6236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16437" y="4071120"/>
            <a:ext cx="615712" cy="3788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76833" y="3957841"/>
            <a:ext cx="394688" cy="4973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7132" y="5033913"/>
            <a:ext cx="576244" cy="5999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94272" y="2782719"/>
            <a:ext cx="284175" cy="52888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16083" y="2823397"/>
            <a:ext cx="497304" cy="4973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85700" y="2879183"/>
            <a:ext cx="442049" cy="3631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90570" y="2881385"/>
            <a:ext cx="457840" cy="3710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41772" y="2759332"/>
            <a:ext cx="584136" cy="5841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36126" y="2798508"/>
            <a:ext cx="489410" cy="49730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93224" y="2837969"/>
            <a:ext cx="457839" cy="4578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16303" y="2770184"/>
            <a:ext cx="315750" cy="5683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43898" y="5117265"/>
            <a:ext cx="307854" cy="52098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07442" y="1728213"/>
            <a:ext cx="457836" cy="4104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79232" y="1700584"/>
            <a:ext cx="371007" cy="4657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31905" y="1676904"/>
            <a:ext cx="520985" cy="5130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90036" y="1641382"/>
            <a:ext cx="260493" cy="58413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19218" y="1665066"/>
            <a:ext cx="639392" cy="5367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87633" y="1672598"/>
            <a:ext cx="449943" cy="4499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7277" y="1705180"/>
            <a:ext cx="513093" cy="44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49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041" y="1498609"/>
            <a:ext cx="862438" cy="86968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903999" y="4926598"/>
            <a:ext cx="869686" cy="86968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8585" y="4901448"/>
            <a:ext cx="869686" cy="86968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648" y="4918312"/>
            <a:ext cx="869686" cy="86968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3595" y="4921936"/>
            <a:ext cx="869686" cy="86243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5989" y="4908695"/>
            <a:ext cx="869686" cy="86243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7344" y="4948005"/>
            <a:ext cx="869686" cy="86243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5115" y="3764349"/>
            <a:ext cx="869686" cy="86968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9893" y="3781058"/>
            <a:ext cx="869686" cy="86968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5277" y="3785815"/>
            <a:ext cx="869686" cy="86243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290" y="3785814"/>
            <a:ext cx="869686" cy="86243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5423" y="3771651"/>
            <a:ext cx="862438" cy="86968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9566" y="3782190"/>
            <a:ext cx="869686" cy="86968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5826" y="3772731"/>
            <a:ext cx="862438" cy="8696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9336" y="3772732"/>
            <a:ext cx="869686" cy="86968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4035" y="4942915"/>
            <a:ext cx="862438" cy="86968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3868"/>
            <a:ext cx="869686" cy="86968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3991" y="2624780"/>
            <a:ext cx="862438" cy="86968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2624780"/>
            <a:ext cx="869686" cy="86968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709" y="2621744"/>
            <a:ext cx="869686" cy="86968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0205" y="2617307"/>
            <a:ext cx="869686" cy="86968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2623197"/>
            <a:ext cx="869686" cy="86968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47" y="2624780"/>
            <a:ext cx="869686" cy="86968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584" y="2624780"/>
            <a:ext cx="862438" cy="86968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2915"/>
            <a:ext cx="869686" cy="86968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4670" y="1505857"/>
            <a:ext cx="869686" cy="86243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43195" y="1498609"/>
            <a:ext cx="862438" cy="86968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1491361"/>
            <a:ext cx="869686" cy="86968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513" y="1498609"/>
            <a:ext cx="869686" cy="86968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8997" y="1495075"/>
            <a:ext cx="869686" cy="86968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7831" y="1498609"/>
            <a:ext cx="869686" cy="8624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3944" y="1491361"/>
            <a:ext cx="869686" cy="869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1490096"/>
            <a:ext cx="886709" cy="8867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88" y="4908695"/>
            <a:ext cx="886709" cy="88671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4897003"/>
            <a:ext cx="886709" cy="8867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711" y="4908695"/>
            <a:ext cx="886709" cy="88671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4908695"/>
            <a:ext cx="886709" cy="8867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3" y="4897002"/>
            <a:ext cx="886709" cy="88671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1" y="4940658"/>
            <a:ext cx="886709" cy="88671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1899" y="3754627"/>
            <a:ext cx="886709" cy="88671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7760" y="3772545"/>
            <a:ext cx="886709" cy="88671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2" y="3761542"/>
            <a:ext cx="886709" cy="88671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3" y="3772545"/>
            <a:ext cx="886709" cy="88671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1693" y="3772545"/>
            <a:ext cx="886709" cy="8867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4" y="3761542"/>
            <a:ext cx="886709" cy="88671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690" y="3772545"/>
            <a:ext cx="893919" cy="88671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3772545"/>
            <a:ext cx="886709" cy="88671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16949" y="4940658"/>
            <a:ext cx="893919" cy="88671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6" y="2605987"/>
            <a:ext cx="886709" cy="88671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7776" y="2597430"/>
            <a:ext cx="893919" cy="88671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3" y="2599353"/>
            <a:ext cx="886709" cy="88671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4" y="2617307"/>
            <a:ext cx="886709" cy="88671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2605987"/>
            <a:ext cx="886709" cy="88671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98" y="2600283"/>
            <a:ext cx="886709" cy="88671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048" y="2605987"/>
            <a:ext cx="886709" cy="88671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8200" y="2626991"/>
            <a:ext cx="886709" cy="88671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0658"/>
            <a:ext cx="893919" cy="88671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421"/>
            <a:ext cx="886709" cy="88671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8574" y="1490096"/>
            <a:ext cx="886709" cy="88671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4" y="1490096"/>
            <a:ext cx="886709" cy="88671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7042" y="1505857"/>
            <a:ext cx="886709" cy="886711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2121" y="1491361"/>
            <a:ext cx="886709" cy="886711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1491361"/>
            <a:ext cx="886709" cy="88671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77608" y="1491361"/>
            <a:ext cx="886709" cy="8867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162EB3-9C58-B34B-B4D7-582FB9C99DB6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F5729B0-945C-7A4B-8C25-588548B420A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8A853E0-9DFC-B440-B8CC-AE2E4E2112F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6843177-7B0A-1143-BEC9-7278658E65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4D6E19DA-E440-FE44-AA5C-0602953C8C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F0EE781-7E11-8642-8CB1-8680BC9F888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11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FD20552-68BA-2442-B762-CAD2D0DE84C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02950E2-EECC-A046-AF88-EE1B7F0C4E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431B40A-05CD-8944-AFA0-A501874848CF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7D4FD83-4E95-7C4B-91FC-F35A358A9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687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28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4294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9962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0729" y="1792820"/>
            <a:ext cx="538044" cy="3730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8012" y="5139998"/>
            <a:ext cx="530870" cy="4663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29749" y="5171326"/>
            <a:ext cx="466308" cy="337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5962" y="5117522"/>
            <a:ext cx="444784" cy="4447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315257" y="5049370"/>
            <a:ext cx="272610" cy="5810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79580" y="5147819"/>
            <a:ext cx="616958" cy="4304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92075" y="5112584"/>
            <a:ext cx="416090" cy="4950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39773" y="4042390"/>
            <a:ext cx="437612" cy="3515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89647" y="4054514"/>
            <a:ext cx="322826" cy="315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47248" y="3984260"/>
            <a:ext cx="308480" cy="5236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63962" y="4017464"/>
            <a:ext cx="516522" cy="3802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94538" y="3954674"/>
            <a:ext cx="681524" cy="4734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365" y="3928776"/>
            <a:ext cx="437608" cy="566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35911" y="4088605"/>
            <a:ext cx="559564" cy="34434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98453" y="3981594"/>
            <a:ext cx="358698" cy="4519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3431" y="5067304"/>
            <a:ext cx="523698" cy="5452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606149" y="2838957"/>
            <a:ext cx="258262" cy="480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31" y="2828880"/>
            <a:ext cx="451958" cy="45195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00374" y="2914283"/>
            <a:ext cx="401742" cy="3300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27587" y="2919298"/>
            <a:ext cx="416088" cy="3371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85820" y="2794187"/>
            <a:ext cx="530872" cy="5308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631" y="2836755"/>
            <a:ext cx="444784" cy="45195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126968" y="2851579"/>
            <a:ext cx="416088" cy="41608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34324" y="2801361"/>
            <a:ext cx="286958" cy="51652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58638" y="5103174"/>
            <a:ext cx="279784" cy="4734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7236" y="1747534"/>
            <a:ext cx="416088" cy="3730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99113" y="1729468"/>
            <a:ext cx="337176" cy="42326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63381" y="1696092"/>
            <a:ext cx="473478" cy="46630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417261" y="1677418"/>
            <a:ext cx="236740" cy="530872"/>
          </a:xfrm>
          <a:prstGeom prst="rect">
            <a:avLst/>
          </a:prstGeom>
          <a:noFill/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50791" y="1675819"/>
            <a:ext cx="581088" cy="4878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98732" y="1710329"/>
            <a:ext cx="408916" cy="4089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79038" y="1720640"/>
            <a:ext cx="466304" cy="401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1493520"/>
            <a:ext cx="867527" cy="8675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4906151"/>
            <a:ext cx="867527" cy="8675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4906152"/>
            <a:ext cx="867527" cy="8675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1" y="4906151"/>
            <a:ext cx="867527" cy="8675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7493" y="4915540"/>
            <a:ext cx="867527" cy="8602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4915540"/>
            <a:ext cx="867527" cy="8602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4931292"/>
            <a:ext cx="867527" cy="86029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1491" y="3765428"/>
            <a:ext cx="867527" cy="86752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1507" y="3773810"/>
            <a:ext cx="867527" cy="86752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3782190"/>
            <a:ext cx="867527" cy="86029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2" y="3773809"/>
            <a:ext cx="867527" cy="86029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7" y="3773810"/>
            <a:ext cx="860298" cy="86752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3338" y="3773810"/>
            <a:ext cx="867527" cy="86752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599" y="3773810"/>
            <a:ext cx="860298" cy="86752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3499" y="3773810"/>
            <a:ext cx="867527" cy="86752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8430" y="4942915"/>
            <a:ext cx="860298" cy="86752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5862"/>
            <a:ext cx="867527" cy="86752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2625862"/>
            <a:ext cx="860298" cy="8675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2625860"/>
            <a:ext cx="867527" cy="86752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2625862"/>
            <a:ext cx="867527" cy="8675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2625862"/>
            <a:ext cx="867527" cy="86752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2625862"/>
            <a:ext cx="867527" cy="86752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2625862"/>
            <a:ext cx="867527" cy="86752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1881" y="2625862"/>
            <a:ext cx="860298" cy="86752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31292"/>
            <a:ext cx="867527" cy="86752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361"/>
            <a:ext cx="867527" cy="86029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1493520"/>
            <a:ext cx="860298" cy="867527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1493520"/>
            <a:ext cx="867527" cy="867527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1493520"/>
            <a:ext cx="867527" cy="86752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1493520"/>
            <a:ext cx="867527" cy="86752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6006" y="1491361"/>
            <a:ext cx="867527" cy="86029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282" y="1493520"/>
            <a:ext cx="867527" cy="86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7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785855" y="1462825"/>
            <a:ext cx="925712" cy="9257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720" y="4876624"/>
            <a:ext cx="925712" cy="9257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6904" y="4877058"/>
            <a:ext cx="925712" cy="9257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3848" y="4876624"/>
            <a:ext cx="925712" cy="925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4877058"/>
            <a:ext cx="925712" cy="9257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6416" y="4877058"/>
            <a:ext cx="925712" cy="9257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4931170"/>
            <a:ext cx="925712" cy="9257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9566" y="3750887"/>
            <a:ext cx="925712" cy="9257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8674" y="3747174"/>
            <a:ext cx="925712" cy="9257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3747173"/>
            <a:ext cx="925712" cy="9257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1428" y="3736336"/>
            <a:ext cx="925712" cy="9257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3718796"/>
            <a:ext cx="925712" cy="9257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27454" y="3736336"/>
            <a:ext cx="925712" cy="9257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41740" y="3736336"/>
            <a:ext cx="933240" cy="9257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3736336"/>
            <a:ext cx="925712" cy="9257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4996" y="4918601"/>
            <a:ext cx="933240" cy="9257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433" y="2596767"/>
            <a:ext cx="925712" cy="9257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2604572"/>
            <a:ext cx="933240" cy="9257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199" y="2604572"/>
            <a:ext cx="925712" cy="9257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2607235"/>
            <a:ext cx="925712" cy="9257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5714" y="2595614"/>
            <a:ext cx="925712" cy="9257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8" y="2604573"/>
            <a:ext cx="925712" cy="9257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2604572"/>
            <a:ext cx="925712" cy="9257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4931292"/>
            <a:ext cx="933240" cy="9257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64284"/>
            <a:ext cx="925712" cy="9257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2503" y="1464284"/>
            <a:ext cx="925712" cy="9257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4754" y="1464284"/>
            <a:ext cx="925712" cy="9257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038" y="1464284"/>
            <a:ext cx="925712" cy="9257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1464285"/>
            <a:ext cx="925712" cy="9257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2881" y="1464427"/>
            <a:ext cx="925712" cy="9257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9" y="1458654"/>
            <a:ext cx="925712" cy="92571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2604572"/>
            <a:ext cx="925712" cy="925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4" Type="http://schemas.openxmlformats.org/officeDocument/2006/relationships/image" Target="../media/image102.png"/><Relationship Id="rId15" Type="http://schemas.openxmlformats.org/officeDocument/2006/relationships/image" Target="../media/image4.png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2" t="15577" r="22498" b="53153"/>
          <a:stretch/>
        </p:blipFill>
        <p:spPr>
          <a:xfrm>
            <a:off x="-11146" y="0"/>
            <a:ext cx="12203146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913" y="962066"/>
            <a:ext cx="5202174" cy="492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4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39683"/>
            <a:ext cx="3451224" cy="549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56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84" r:id="rId6"/>
    <p:sldLayoutId id="2147483685" r:id="rId7"/>
    <p:sldLayoutId id="2147483686" r:id="rId8"/>
    <p:sldLayoutId id="2147483681" r:id="rId9"/>
    <p:sldLayoutId id="2147483675" r:id="rId10"/>
    <p:sldLayoutId id="2147483679" r:id="rId11"/>
    <p:sldLayoutId id="214748368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39683"/>
            <a:ext cx="3451224" cy="549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87" r:id="rId6"/>
    <p:sldLayoutId id="2147483688" r:id="rId7"/>
    <p:sldLayoutId id="2147483689" r:id="rId8"/>
    <p:sldLayoutId id="2147483682" r:id="rId9"/>
    <p:sldLayoutId id="2147483678" r:id="rId10"/>
    <p:sldLayoutId id="2147483676" r:id="rId11"/>
    <p:sldLayoutId id="2147483677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87387"/>
      </p:ext>
    </p:extLst>
  </p:cSld>
  <p:clrMapOvr>
    <a:masterClrMapping/>
  </p:clrMapOvr>
</p:sld>
</file>

<file path=ppt/theme/theme1.xml><?xml version="1.0" encoding="utf-8"?>
<a:theme xmlns:a="http://schemas.openxmlformats.org/drawingml/2006/main" name="Cover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Chem Powerpoint Template" id="{CD650FC9-4F32-7745-83F7-A7C97F5F49D2}" vid="{C6A1EB95-0388-5C4D-B238-7960BDBCBE9C}"/>
    </a:ext>
  </a:extLst>
</a:theme>
</file>

<file path=ppt/theme/theme2.xml><?xml version="1.0" encoding="utf-8"?>
<a:theme xmlns:a="http://schemas.openxmlformats.org/drawingml/2006/main" name="Whit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Chem Powerpoint Template" id="{CD650FC9-4F32-7745-83F7-A7C97F5F49D2}" vid="{6DFCDC0F-3958-2544-BFF5-2B96AD550598}"/>
    </a:ext>
  </a:extLst>
</a:theme>
</file>

<file path=ppt/theme/theme3.xml><?xml version="1.0" encoding="utf-8"?>
<a:theme xmlns:a="http://schemas.openxmlformats.org/drawingml/2006/main" name="Purpl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Chem Powerpoint Template" id="{CD650FC9-4F32-7745-83F7-A7C97F5F49D2}" vid="{B4DE4A95-6A98-BB4E-BB87-FA35A06654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Helvetica</vt:lpstr>
      <vt:lpstr>Arial</vt:lpstr>
      <vt:lpstr>Cover</vt:lpstr>
      <vt:lpstr>White-General</vt:lpstr>
      <vt:lpstr>Purple-General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Casey Muller</dc:creator>
  <cp:lastModifiedBy>Casey Muller</cp:lastModifiedBy>
  <cp:revision>8</cp:revision>
  <dcterms:created xsi:type="dcterms:W3CDTF">2017-09-27T15:40:17Z</dcterms:created>
  <dcterms:modified xsi:type="dcterms:W3CDTF">2017-09-27T16:47:41Z</dcterms:modified>
</cp:coreProperties>
</file>