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5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913" y="962066"/>
            <a:ext cx="5202174" cy="492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450151"/>
            <a:ext cx="3451224" cy="7154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450151"/>
            <a:ext cx="3451224" cy="71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hem Powerpoint Template" id="{A310EE4D-04C0-374C-9CE8-AF49A0B201B5}" vid="{AACBFF58-B282-7E49-A4BE-F3FDC1C68422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hem Powerpoint Template" id="{A310EE4D-04C0-374C-9CE8-AF49A0B201B5}" vid="{62AF8140-FF1C-E640-9491-69335D18B930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hem Powerpoint Template" id="{A310EE4D-04C0-374C-9CE8-AF49A0B201B5}" vid="{63E474BF-9E8E-9A4D-8853-183507E34C27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7</cp:revision>
  <dcterms:created xsi:type="dcterms:W3CDTF">2017-09-27T15:40:17Z</dcterms:created>
  <dcterms:modified xsi:type="dcterms:W3CDTF">2017-09-27T16:44:21Z</dcterms:modified>
</cp:coreProperties>
</file>